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79" r:id="rId13"/>
    <p:sldId id="281" r:id="rId14"/>
    <p:sldId id="282" r:id="rId15"/>
    <p:sldId id="267" r:id="rId16"/>
    <p:sldId id="287" r:id="rId17"/>
    <p:sldId id="268" r:id="rId18"/>
    <p:sldId id="270" r:id="rId19"/>
    <p:sldId id="283" r:id="rId20"/>
    <p:sldId id="284" r:id="rId21"/>
    <p:sldId id="285" r:id="rId22"/>
    <p:sldId id="286" r:id="rId23"/>
    <p:sldId id="271" r:id="rId24"/>
    <p:sldId id="272" r:id="rId25"/>
    <p:sldId id="273" r:id="rId26"/>
    <p:sldId id="274" r:id="rId27"/>
    <p:sldId id="275" r:id="rId28"/>
    <p:sldId id="276"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3" d="100"/>
          <a:sy n="73" d="100"/>
        </p:scale>
        <p:origin x="-22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FE2F40-2DC7-4CE7-A67D-604F1AA5F50F}"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ru-RU"/>
        </a:p>
      </dgm:t>
    </dgm:pt>
    <dgm:pt modelId="{35733BC1-13DC-44D4-A4B7-AE3DE0D2F113}">
      <dgm:prSet phldrT="[Текст]" custT="1"/>
      <dgm:spPr/>
      <dgm:t>
        <a:bodyPr/>
        <a:lstStyle/>
        <a:p>
          <a:r>
            <a:rPr lang="ru-RU" sz="1800" dirty="0" smtClean="0"/>
            <a:t>Товарные знаки</a:t>
          </a:r>
          <a:endParaRPr lang="ru-RU" sz="1800" dirty="0"/>
        </a:p>
      </dgm:t>
    </dgm:pt>
    <dgm:pt modelId="{BCAED313-C0F5-4268-9E14-048783C30323}" type="parTrans" cxnId="{E155832B-A5A6-4716-A48E-16E1D1CA44BD}">
      <dgm:prSet/>
      <dgm:spPr/>
      <dgm:t>
        <a:bodyPr/>
        <a:lstStyle/>
        <a:p>
          <a:endParaRPr lang="ru-RU"/>
        </a:p>
      </dgm:t>
    </dgm:pt>
    <dgm:pt modelId="{5C29532F-AC56-4D9C-8D8F-49E44E97D70B}" type="sibTrans" cxnId="{E155832B-A5A6-4716-A48E-16E1D1CA44BD}">
      <dgm:prSet/>
      <dgm:spPr/>
      <dgm:t>
        <a:bodyPr/>
        <a:lstStyle/>
        <a:p>
          <a:endParaRPr lang="ru-RU"/>
        </a:p>
      </dgm:t>
    </dgm:pt>
    <dgm:pt modelId="{63B393A3-8EB2-4804-8247-3215FAB9ABEF}">
      <dgm:prSet phldrT="[Текст]" custT="1"/>
      <dgm:spPr/>
      <dgm:t>
        <a:bodyPr/>
        <a:lstStyle/>
        <a:p>
          <a:r>
            <a:rPr lang="ru-RU" sz="1600" dirty="0" smtClean="0"/>
            <a:t>По назначению</a:t>
          </a:r>
          <a:endParaRPr lang="ru-RU" sz="1600" dirty="0"/>
        </a:p>
      </dgm:t>
    </dgm:pt>
    <dgm:pt modelId="{D3445FDA-E8DB-4C53-9903-2437A0644F3E}" type="parTrans" cxnId="{6A529E61-BA5E-477E-A578-21D2FD413623}">
      <dgm:prSet custT="1"/>
      <dgm:spPr/>
      <dgm:t>
        <a:bodyPr/>
        <a:lstStyle/>
        <a:p>
          <a:endParaRPr lang="ru-RU" sz="800"/>
        </a:p>
      </dgm:t>
    </dgm:pt>
    <dgm:pt modelId="{8D721B89-8DE8-4BBE-8D9D-44690382A5B6}" type="sibTrans" cxnId="{6A529E61-BA5E-477E-A578-21D2FD413623}">
      <dgm:prSet/>
      <dgm:spPr/>
      <dgm:t>
        <a:bodyPr/>
        <a:lstStyle/>
        <a:p>
          <a:endParaRPr lang="ru-RU"/>
        </a:p>
      </dgm:t>
    </dgm:pt>
    <dgm:pt modelId="{C4F60C91-4647-49FC-A0FF-CDA844609D1E}">
      <dgm:prSet phldrT="[Текст]" custT="1"/>
      <dgm:spPr/>
      <dgm:t>
        <a:bodyPr/>
        <a:lstStyle/>
        <a:p>
          <a:r>
            <a:rPr lang="ru-RU" sz="1600" dirty="0" smtClean="0"/>
            <a:t>По виду </a:t>
          </a:r>
          <a:r>
            <a:rPr lang="ru-RU" sz="1400" dirty="0" smtClean="0"/>
            <a:t>собственности</a:t>
          </a:r>
          <a:r>
            <a:rPr lang="ru-RU" sz="1600" dirty="0" smtClean="0"/>
            <a:t> владельца</a:t>
          </a:r>
          <a:endParaRPr lang="ru-RU" sz="1600" dirty="0"/>
        </a:p>
      </dgm:t>
    </dgm:pt>
    <dgm:pt modelId="{FC799FC2-1280-4A92-A7D3-1B1203FC8F23}" type="parTrans" cxnId="{6F7C689F-1F42-45F0-B158-1223637348DB}">
      <dgm:prSet custT="1"/>
      <dgm:spPr/>
      <dgm:t>
        <a:bodyPr/>
        <a:lstStyle/>
        <a:p>
          <a:endParaRPr lang="ru-RU" sz="800"/>
        </a:p>
      </dgm:t>
    </dgm:pt>
    <dgm:pt modelId="{C61B8A28-916F-4667-9D23-A8D67FDEC598}" type="sibTrans" cxnId="{6F7C689F-1F42-45F0-B158-1223637348DB}">
      <dgm:prSet/>
      <dgm:spPr/>
      <dgm:t>
        <a:bodyPr/>
        <a:lstStyle/>
        <a:p>
          <a:endParaRPr lang="ru-RU"/>
        </a:p>
      </dgm:t>
    </dgm:pt>
    <dgm:pt modelId="{BECF1FE6-B1FC-4FE9-BD42-529BD8FEDE1F}">
      <dgm:prSet phldrT="[Текст]" custT="1"/>
      <dgm:spPr/>
      <dgm:t>
        <a:bodyPr/>
        <a:lstStyle/>
        <a:p>
          <a:r>
            <a:rPr lang="ru-RU" sz="1400" dirty="0" smtClean="0"/>
            <a:t>По форме представленной информации</a:t>
          </a:r>
          <a:endParaRPr lang="ru-RU" sz="1400" dirty="0"/>
        </a:p>
      </dgm:t>
    </dgm:pt>
    <dgm:pt modelId="{9C4672F9-3C1A-4389-A3CD-C2345A0B4828}" type="sibTrans" cxnId="{605C11B8-A4C6-4198-9AAB-F4C51452CCBA}">
      <dgm:prSet/>
      <dgm:spPr/>
      <dgm:t>
        <a:bodyPr/>
        <a:lstStyle/>
        <a:p>
          <a:endParaRPr lang="ru-RU"/>
        </a:p>
      </dgm:t>
    </dgm:pt>
    <dgm:pt modelId="{683432EA-8BA0-4C74-BEC4-EB177BC5A3F7}" type="parTrans" cxnId="{605C11B8-A4C6-4198-9AAB-F4C51452CCBA}">
      <dgm:prSet custT="1"/>
      <dgm:spPr/>
      <dgm:t>
        <a:bodyPr/>
        <a:lstStyle/>
        <a:p>
          <a:endParaRPr lang="ru-RU" sz="800"/>
        </a:p>
      </dgm:t>
    </dgm:pt>
    <dgm:pt modelId="{9445E30E-598B-423E-A744-E6BC24F7F44F}">
      <dgm:prSet custT="1"/>
      <dgm:spPr/>
      <dgm:t>
        <a:bodyPr/>
        <a:lstStyle/>
        <a:p>
          <a:r>
            <a:rPr lang="ru-RU" sz="1400" dirty="0" smtClean="0"/>
            <a:t>Фирменные </a:t>
          </a:r>
          <a:endParaRPr lang="ru-RU" sz="1400" dirty="0"/>
        </a:p>
      </dgm:t>
    </dgm:pt>
    <dgm:pt modelId="{23BF1601-903A-41A1-A502-CE731961B92A}" type="parTrans" cxnId="{1BF1335F-0FBA-4495-94B5-AE494B357DBF}">
      <dgm:prSet custT="1"/>
      <dgm:spPr/>
      <dgm:t>
        <a:bodyPr/>
        <a:lstStyle/>
        <a:p>
          <a:endParaRPr lang="ru-RU" sz="800"/>
        </a:p>
      </dgm:t>
    </dgm:pt>
    <dgm:pt modelId="{F33447CD-45DA-4610-A77C-52A4F43FCF17}" type="sibTrans" cxnId="{1BF1335F-0FBA-4495-94B5-AE494B357DBF}">
      <dgm:prSet/>
      <dgm:spPr/>
      <dgm:t>
        <a:bodyPr/>
        <a:lstStyle/>
        <a:p>
          <a:endParaRPr lang="ru-RU"/>
        </a:p>
      </dgm:t>
    </dgm:pt>
    <dgm:pt modelId="{EAFB5956-BC9F-42C5-8A43-6C9D75400FB7}">
      <dgm:prSet custT="1"/>
      <dgm:spPr/>
      <dgm:t>
        <a:bodyPr/>
        <a:lstStyle/>
        <a:p>
          <a:r>
            <a:rPr lang="ru-RU" sz="1400" dirty="0" smtClean="0"/>
            <a:t>ассортиментные</a:t>
          </a:r>
          <a:endParaRPr lang="ru-RU" sz="1400" dirty="0"/>
        </a:p>
      </dgm:t>
    </dgm:pt>
    <dgm:pt modelId="{F5D36280-FB97-413A-B5B2-44E502F95468}" type="parTrans" cxnId="{8AF8216D-DD71-4AD8-B6E4-0B2ABC0DD414}">
      <dgm:prSet custT="1"/>
      <dgm:spPr/>
      <dgm:t>
        <a:bodyPr/>
        <a:lstStyle/>
        <a:p>
          <a:endParaRPr lang="ru-RU" sz="800"/>
        </a:p>
      </dgm:t>
    </dgm:pt>
    <dgm:pt modelId="{30F3A3F3-D85A-4E23-A9E5-E8BCB82DEBB9}" type="sibTrans" cxnId="{8AF8216D-DD71-4AD8-B6E4-0B2ABC0DD414}">
      <dgm:prSet/>
      <dgm:spPr/>
      <dgm:t>
        <a:bodyPr/>
        <a:lstStyle/>
        <a:p>
          <a:endParaRPr lang="ru-RU"/>
        </a:p>
      </dgm:t>
    </dgm:pt>
    <dgm:pt modelId="{5B8CD906-4E8F-49E2-A160-B16C712B5D9B}">
      <dgm:prSet custT="1"/>
      <dgm:spPr/>
      <dgm:t>
        <a:bodyPr/>
        <a:lstStyle/>
        <a:p>
          <a:r>
            <a:rPr lang="ru-RU" sz="1400" dirty="0" smtClean="0"/>
            <a:t>Страны происхождения</a:t>
          </a:r>
          <a:endParaRPr lang="ru-RU" sz="1400" dirty="0"/>
        </a:p>
      </dgm:t>
    </dgm:pt>
    <dgm:pt modelId="{713F5B79-D7A6-49A3-815C-D1602835BDBB}" type="parTrans" cxnId="{AB8ABBE1-8A91-483B-8DA8-819BA10FD92C}">
      <dgm:prSet custT="1"/>
      <dgm:spPr/>
      <dgm:t>
        <a:bodyPr/>
        <a:lstStyle/>
        <a:p>
          <a:endParaRPr lang="ru-RU" sz="800"/>
        </a:p>
      </dgm:t>
    </dgm:pt>
    <dgm:pt modelId="{D8670643-45DD-474C-AEBD-20F1FBA236CB}" type="sibTrans" cxnId="{AB8ABBE1-8A91-483B-8DA8-819BA10FD92C}">
      <dgm:prSet/>
      <dgm:spPr/>
      <dgm:t>
        <a:bodyPr/>
        <a:lstStyle/>
        <a:p>
          <a:endParaRPr lang="ru-RU"/>
        </a:p>
      </dgm:t>
    </dgm:pt>
    <dgm:pt modelId="{EF4B28FC-F4B2-4CFA-9F96-D8541012CD8B}">
      <dgm:prSet custT="1"/>
      <dgm:spPr/>
      <dgm:t>
        <a:bodyPr/>
        <a:lstStyle/>
        <a:p>
          <a:r>
            <a:rPr lang="ru-RU" sz="1400" dirty="0" smtClean="0"/>
            <a:t>обыкновенные</a:t>
          </a:r>
          <a:endParaRPr lang="ru-RU" sz="1400" dirty="0"/>
        </a:p>
      </dgm:t>
    </dgm:pt>
    <dgm:pt modelId="{09AB541E-F7AA-4E0F-92B1-8559FEEF7B92}" type="parTrans" cxnId="{FCA3E089-ADB3-40C7-A113-8DA08220FCDB}">
      <dgm:prSet custT="1"/>
      <dgm:spPr/>
      <dgm:t>
        <a:bodyPr/>
        <a:lstStyle/>
        <a:p>
          <a:endParaRPr lang="ru-RU" sz="1400"/>
        </a:p>
      </dgm:t>
    </dgm:pt>
    <dgm:pt modelId="{C716E669-87E2-43E2-8EF1-71E3394DA6EC}" type="sibTrans" cxnId="{FCA3E089-ADB3-40C7-A113-8DA08220FCDB}">
      <dgm:prSet/>
      <dgm:spPr/>
      <dgm:t>
        <a:bodyPr/>
        <a:lstStyle/>
        <a:p>
          <a:endParaRPr lang="ru-RU"/>
        </a:p>
      </dgm:t>
    </dgm:pt>
    <dgm:pt modelId="{0E00FF53-E5E9-48D9-8A9E-1A02FD259968}">
      <dgm:prSet custT="1"/>
      <dgm:spPr/>
      <dgm:t>
        <a:bodyPr/>
        <a:lstStyle/>
        <a:p>
          <a:r>
            <a:rPr lang="ru-RU" sz="1400" dirty="0" smtClean="0"/>
            <a:t>престижные</a:t>
          </a:r>
          <a:endParaRPr lang="ru-RU" sz="1400" dirty="0"/>
        </a:p>
      </dgm:t>
    </dgm:pt>
    <dgm:pt modelId="{50DD47D1-2FF3-4CB2-8E0C-4BC8AF366620}" type="parTrans" cxnId="{993C229F-09F1-43D5-A239-96639040ACD3}">
      <dgm:prSet custT="1"/>
      <dgm:spPr/>
      <dgm:t>
        <a:bodyPr/>
        <a:lstStyle/>
        <a:p>
          <a:endParaRPr lang="ru-RU" sz="1400"/>
        </a:p>
      </dgm:t>
    </dgm:pt>
    <dgm:pt modelId="{A1619107-F21A-479E-9234-90119A037B3A}" type="sibTrans" cxnId="{993C229F-09F1-43D5-A239-96639040ACD3}">
      <dgm:prSet/>
      <dgm:spPr/>
      <dgm:t>
        <a:bodyPr/>
        <a:lstStyle/>
        <a:p>
          <a:endParaRPr lang="ru-RU"/>
        </a:p>
      </dgm:t>
    </dgm:pt>
    <dgm:pt modelId="{950BFD23-5297-4615-9057-DC82C301E0B6}">
      <dgm:prSet custT="1"/>
      <dgm:spPr/>
      <dgm:t>
        <a:bodyPr/>
        <a:lstStyle/>
        <a:p>
          <a:r>
            <a:rPr lang="ru-RU" sz="1400" dirty="0" smtClean="0"/>
            <a:t>видовые</a:t>
          </a:r>
          <a:endParaRPr lang="ru-RU" sz="1400" dirty="0"/>
        </a:p>
      </dgm:t>
    </dgm:pt>
    <dgm:pt modelId="{8CA9890A-5BD9-4987-A0F7-DF1FAB8B95AD}" type="parTrans" cxnId="{39A27CD9-1731-4503-A221-8881F8DF9E57}">
      <dgm:prSet custT="1"/>
      <dgm:spPr/>
      <dgm:t>
        <a:bodyPr/>
        <a:lstStyle/>
        <a:p>
          <a:endParaRPr lang="ru-RU" sz="1400"/>
        </a:p>
      </dgm:t>
    </dgm:pt>
    <dgm:pt modelId="{1B61A491-DF11-456C-B5E3-9280E3450866}" type="sibTrans" cxnId="{39A27CD9-1731-4503-A221-8881F8DF9E57}">
      <dgm:prSet/>
      <dgm:spPr/>
      <dgm:t>
        <a:bodyPr/>
        <a:lstStyle/>
        <a:p>
          <a:endParaRPr lang="ru-RU"/>
        </a:p>
      </dgm:t>
    </dgm:pt>
    <dgm:pt modelId="{21AAE691-8E8B-4D47-9324-29FF295EB430}">
      <dgm:prSet custT="1"/>
      <dgm:spPr/>
      <dgm:t>
        <a:bodyPr/>
        <a:lstStyle/>
        <a:p>
          <a:r>
            <a:rPr lang="ru-RU" sz="1400" dirty="0" smtClean="0"/>
            <a:t>марочные</a:t>
          </a:r>
          <a:endParaRPr lang="ru-RU" sz="1400" dirty="0"/>
        </a:p>
      </dgm:t>
    </dgm:pt>
    <dgm:pt modelId="{5D2DED59-7A47-4093-90D4-79A31E065299}" type="parTrans" cxnId="{C7C0E5D8-B96E-44EF-B3B1-FA50CB650963}">
      <dgm:prSet custT="1"/>
      <dgm:spPr/>
      <dgm:t>
        <a:bodyPr/>
        <a:lstStyle/>
        <a:p>
          <a:endParaRPr lang="ru-RU" sz="1400"/>
        </a:p>
      </dgm:t>
    </dgm:pt>
    <dgm:pt modelId="{7FEC0E91-E0AE-4C00-9A6F-8C1E809BA08F}" type="sibTrans" cxnId="{C7C0E5D8-B96E-44EF-B3B1-FA50CB650963}">
      <dgm:prSet/>
      <dgm:spPr/>
      <dgm:t>
        <a:bodyPr/>
        <a:lstStyle/>
        <a:p>
          <a:endParaRPr lang="ru-RU"/>
        </a:p>
      </dgm:t>
    </dgm:pt>
    <dgm:pt modelId="{3C944234-71BB-4695-9566-D826E0DEC849}">
      <dgm:prSet custT="1"/>
      <dgm:spPr/>
      <dgm:t>
        <a:bodyPr/>
        <a:lstStyle/>
        <a:p>
          <a:r>
            <a:rPr lang="ru-RU" sz="1200" dirty="0" smtClean="0"/>
            <a:t>словесные</a:t>
          </a:r>
          <a:endParaRPr lang="ru-RU" sz="1200" dirty="0"/>
        </a:p>
      </dgm:t>
    </dgm:pt>
    <dgm:pt modelId="{1DD5462B-73F9-4C9E-8F7E-4105691A2C8C}" type="parTrans" cxnId="{FF9D845A-93D1-4D4C-AEA8-3C3DC51CD474}">
      <dgm:prSet custT="1"/>
      <dgm:spPr/>
      <dgm:t>
        <a:bodyPr/>
        <a:lstStyle/>
        <a:p>
          <a:endParaRPr lang="ru-RU" sz="800"/>
        </a:p>
      </dgm:t>
    </dgm:pt>
    <dgm:pt modelId="{156DBF23-6087-4C13-86FF-DF343093E9DF}" type="sibTrans" cxnId="{FF9D845A-93D1-4D4C-AEA8-3C3DC51CD474}">
      <dgm:prSet/>
      <dgm:spPr/>
      <dgm:t>
        <a:bodyPr/>
        <a:lstStyle/>
        <a:p>
          <a:endParaRPr lang="ru-RU"/>
        </a:p>
      </dgm:t>
    </dgm:pt>
    <dgm:pt modelId="{5FF3E960-9386-4518-B083-26AC8927560D}">
      <dgm:prSet custT="1"/>
      <dgm:spPr/>
      <dgm:t>
        <a:bodyPr/>
        <a:lstStyle/>
        <a:p>
          <a:r>
            <a:rPr lang="ru-RU" sz="1600" dirty="0" smtClean="0"/>
            <a:t>цифровые</a:t>
          </a:r>
          <a:endParaRPr lang="ru-RU" sz="1600" dirty="0"/>
        </a:p>
      </dgm:t>
    </dgm:pt>
    <dgm:pt modelId="{116462F3-56B6-4F1C-971D-30044570D895}" type="parTrans" cxnId="{0D648D9A-F151-4A15-8D1E-E48987E2B017}">
      <dgm:prSet custT="1"/>
      <dgm:spPr/>
      <dgm:t>
        <a:bodyPr/>
        <a:lstStyle/>
        <a:p>
          <a:endParaRPr lang="ru-RU" sz="800"/>
        </a:p>
      </dgm:t>
    </dgm:pt>
    <dgm:pt modelId="{CFF183FA-7EB5-4E1F-BE7C-9C5664EC8AFD}" type="sibTrans" cxnId="{0D648D9A-F151-4A15-8D1E-E48987E2B017}">
      <dgm:prSet/>
      <dgm:spPr/>
      <dgm:t>
        <a:bodyPr/>
        <a:lstStyle/>
        <a:p>
          <a:endParaRPr lang="ru-RU"/>
        </a:p>
      </dgm:t>
    </dgm:pt>
    <dgm:pt modelId="{F2E2AE00-6D81-4AC8-A50D-E9AD2FB06E67}">
      <dgm:prSet custT="1"/>
      <dgm:spPr/>
      <dgm:t>
        <a:bodyPr/>
        <a:lstStyle/>
        <a:p>
          <a:r>
            <a:rPr lang="ru-RU" sz="1600" dirty="0" smtClean="0"/>
            <a:t>изобразительные</a:t>
          </a:r>
          <a:endParaRPr lang="ru-RU" sz="1600" dirty="0"/>
        </a:p>
      </dgm:t>
    </dgm:pt>
    <dgm:pt modelId="{A28630E6-10BA-4565-9B11-E9DEA22F791F}" type="parTrans" cxnId="{26B7DCA3-8323-45B8-93FC-493046B0E321}">
      <dgm:prSet custT="1"/>
      <dgm:spPr/>
      <dgm:t>
        <a:bodyPr/>
        <a:lstStyle/>
        <a:p>
          <a:endParaRPr lang="ru-RU" sz="800"/>
        </a:p>
      </dgm:t>
    </dgm:pt>
    <dgm:pt modelId="{CAD39AC8-8DEB-4D3C-8B0E-183003148881}" type="sibTrans" cxnId="{26B7DCA3-8323-45B8-93FC-493046B0E321}">
      <dgm:prSet/>
      <dgm:spPr/>
      <dgm:t>
        <a:bodyPr/>
        <a:lstStyle/>
        <a:p>
          <a:endParaRPr lang="ru-RU"/>
        </a:p>
      </dgm:t>
    </dgm:pt>
    <dgm:pt modelId="{1595A1F0-FB8F-4D53-AEED-149B30C40217}">
      <dgm:prSet custT="1"/>
      <dgm:spPr/>
      <dgm:t>
        <a:bodyPr/>
        <a:lstStyle/>
        <a:p>
          <a:r>
            <a:rPr lang="ru-RU" sz="1600" dirty="0" smtClean="0"/>
            <a:t>комбинированные</a:t>
          </a:r>
          <a:endParaRPr lang="ru-RU" sz="1600" dirty="0"/>
        </a:p>
      </dgm:t>
    </dgm:pt>
    <dgm:pt modelId="{426B835F-ED83-45FB-8509-9A4D0839A6EB}" type="parTrans" cxnId="{61B1AD54-3FC2-4778-9786-407F5329F28B}">
      <dgm:prSet custT="1"/>
      <dgm:spPr/>
      <dgm:t>
        <a:bodyPr/>
        <a:lstStyle/>
        <a:p>
          <a:endParaRPr lang="ru-RU" sz="800"/>
        </a:p>
      </dgm:t>
    </dgm:pt>
    <dgm:pt modelId="{D4B71090-793E-40DE-823C-1382ADB92C97}" type="sibTrans" cxnId="{61B1AD54-3FC2-4778-9786-407F5329F28B}">
      <dgm:prSet/>
      <dgm:spPr/>
      <dgm:t>
        <a:bodyPr/>
        <a:lstStyle/>
        <a:p>
          <a:endParaRPr lang="ru-RU"/>
        </a:p>
      </dgm:t>
    </dgm:pt>
    <dgm:pt modelId="{1B96CAAF-F3BC-4B06-A0C7-F1BF33178ED6}">
      <dgm:prSet custT="1"/>
      <dgm:spPr/>
      <dgm:t>
        <a:bodyPr/>
        <a:lstStyle/>
        <a:p>
          <a:r>
            <a:rPr lang="ru-RU" sz="1600" dirty="0" smtClean="0"/>
            <a:t>объемные</a:t>
          </a:r>
          <a:endParaRPr lang="ru-RU" sz="1600" dirty="0"/>
        </a:p>
      </dgm:t>
    </dgm:pt>
    <dgm:pt modelId="{3DC4826B-51B8-4116-B207-72906AB2BA07}" type="parTrans" cxnId="{6D31E826-7CEB-4592-9CB2-8C1B505B0E15}">
      <dgm:prSet custT="1"/>
      <dgm:spPr/>
      <dgm:t>
        <a:bodyPr/>
        <a:lstStyle/>
        <a:p>
          <a:endParaRPr lang="ru-RU" sz="800"/>
        </a:p>
      </dgm:t>
    </dgm:pt>
    <dgm:pt modelId="{33428B7D-A7C1-41B7-8AC1-B25A9784FFCC}" type="sibTrans" cxnId="{6D31E826-7CEB-4592-9CB2-8C1B505B0E15}">
      <dgm:prSet/>
      <dgm:spPr/>
      <dgm:t>
        <a:bodyPr/>
        <a:lstStyle/>
        <a:p>
          <a:endParaRPr lang="ru-RU"/>
        </a:p>
      </dgm:t>
    </dgm:pt>
    <dgm:pt modelId="{17336962-C1F3-49DF-B790-0BEF6D34F5A0}">
      <dgm:prSet custT="1"/>
      <dgm:spPr/>
      <dgm:t>
        <a:bodyPr/>
        <a:lstStyle/>
        <a:p>
          <a:r>
            <a:rPr lang="ru-RU" sz="1200" dirty="0" smtClean="0"/>
            <a:t>буквенные</a:t>
          </a:r>
          <a:endParaRPr lang="ru-RU" sz="1200" dirty="0"/>
        </a:p>
      </dgm:t>
    </dgm:pt>
    <dgm:pt modelId="{C8AAF1B8-6CCB-4BF0-AAB3-535455299DFC}" type="parTrans" cxnId="{066F74A7-EEBD-490A-91E8-C1AE6A17FE73}">
      <dgm:prSet custT="1"/>
      <dgm:spPr/>
      <dgm:t>
        <a:bodyPr/>
        <a:lstStyle/>
        <a:p>
          <a:endParaRPr lang="ru-RU" sz="800"/>
        </a:p>
      </dgm:t>
    </dgm:pt>
    <dgm:pt modelId="{9D3AF6C0-325C-41B5-B036-D51584EBB0F4}" type="sibTrans" cxnId="{066F74A7-EEBD-490A-91E8-C1AE6A17FE73}">
      <dgm:prSet/>
      <dgm:spPr/>
      <dgm:t>
        <a:bodyPr/>
        <a:lstStyle/>
        <a:p>
          <a:endParaRPr lang="ru-RU"/>
        </a:p>
      </dgm:t>
    </dgm:pt>
    <dgm:pt modelId="{2287947C-12F1-45DA-85D5-0A17BBACE800}">
      <dgm:prSet custT="1"/>
      <dgm:spPr/>
      <dgm:t>
        <a:bodyPr/>
        <a:lstStyle/>
        <a:p>
          <a:r>
            <a:rPr lang="ru-RU" sz="1200" dirty="0" smtClean="0"/>
            <a:t>индивидуальные</a:t>
          </a:r>
          <a:endParaRPr lang="ru-RU" sz="1200" dirty="0"/>
        </a:p>
      </dgm:t>
    </dgm:pt>
    <dgm:pt modelId="{5DB03F4A-7DB6-46B4-BFAA-43905FC27CB6}" type="parTrans" cxnId="{2527BC01-954F-4139-9FDE-F02EB43FF8E1}">
      <dgm:prSet custT="1"/>
      <dgm:spPr/>
      <dgm:t>
        <a:bodyPr/>
        <a:lstStyle/>
        <a:p>
          <a:endParaRPr lang="ru-RU" sz="800"/>
        </a:p>
      </dgm:t>
    </dgm:pt>
    <dgm:pt modelId="{42F22F88-9A02-405D-AF07-FDF62E49AD70}" type="sibTrans" cxnId="{2527BC01-954F-4139-9FDE-F02EB43FF8E1}">
      <dgm:prSet/>
      <dgm:spPr/>
      <dgm:t>
        <a:bodyPr/>
        <a:lstStyle/>
        <a:p>
          <a:endParaRPr lang="ru-RU"/>
        </a:p>
      </dgm:t>
    </dgm:pt>
    <dgm:pt modelId="{AB4ED300-A76A-4478-A304-05D9BE80D928}">
      <dgm:prSet custT="1"/>
      <dgm:spPr/>
      <dgm:t>
        <a:bodyPr/>
        <a:lstStyle/>
        <a:p>
          <a:r>
            <a:rPr lang="ru-RU" sz="1200" dirty="0" smtClean="0"/>
            <a:t>коллективные</a:t>
          </a:r>
          <a:endParaRPr lang="ru-RU" sz="1200" dirty="0"/>
        </a:p>
      </dgm:t>
    </dgm:pt>
    <dgm:pt modelId="{094C8A09-FD15-4132-A13C-A6B053ED70F7}" type="parTrans" cxnId="{4AEA6D57-933F-4955-A229-EA542D22910B}">
      <dgm:prSet custT="1"/>
      <dgm:spPr/>
      <dgm:t>
        <a:bodyPr/>
        <a:lstStyle/>
        <a:p>
          <a:endParaRPr lang="ru-RU" sz="800"/>
        </a:p>
      </dgm:t>
    </dgm:pt>
    <dgm:pt modelId="{85EE031D-62AC-494B-A6DD-2D2089353565}" type="sibTrans" cxnId="{4AEA6D57-933F-4955-A229-EA542D22910B}">
      <dgm:prSet/>
      <dgm:spPr/>
      <dgm:t>
        <a:bodyPr/>
        <a:lstStyle/>
        <a:p>
          <a:endParaRPr lang="ru-RU"/>
        </a:p>
      </dgm:t>
    </dgm:pt>
    <dgm:pt modelId="{56C52EFB-C83D-47F1-871E-D7A261E4E5DD}" type="pres">
      <dgm:prSet presAssocID="{89FE2F40-2DC7-4CE7-A67D-604F1AA5F50F}" presName="diagram" presStyleCnt="0">
        <dgm:presLayoutVars>
          <dgm:chPref val="1"/>
          <dgm:dir/>
          <dgm:animOne val="branch"/>
          <dgm:animLvl val="lvl"/>
          <dgm:resizeHandles val="exact"/>
        </dgm:presLayoutVars>
      </dgm:prSet>
      <dgm:spPr/>
      <dgm:t>
        <a:bodyPr/>
        <a:lstStyle/>
        <a:p>
          <a:endParaRPr lang="ru-RU"/>
        </a:p>
      </dgm:t>
    </dgm:pt>
    <dgm:pt modelId="{27BF71AD-BBCD-4635-9B78-D8954CCAA81A}" type="pres">
      <dgm:prSet presAssocID="{35733BC1-13DC-44D4-A4B7-AE3DE0D2F113}" presName="root1" presStyleCnt="0"/>
      <dgm:spPr/>
    </dgm:pt>
    <dgm:pt modelId="{3A66242B-D0E1-4D05-8530-E4DA12F83BA7}" type="pres">
      <dgm:prSet presAssocID="{35733BC1-13DC-44D4-A4B7-AE3DE0D2F113}" presName="LevelOneTextNode" presStyleLbl="node0" presStyleIdx="0" presStyleCnt="1" custScaleX="469274" custScaleY="313728" custLinFactX="-21517" custLinFactNeighborX="-100000" custLinFactNeighborY="25572">
        <dgm:presLayoutVars>
          <dgm:chPref val="3"/>
        </dgm:presLayoutVars>
      </dgm:prSet>
      <dgm:spPr/>
      <dgm:t>
        <a:bodyPr/>
        <a:lstStyle/>
        <a:p>
          <a:endParaRPr lang="ru-RU"/>
        </a:p>
      </dgm:t>
    </dgm:pt>
    <dgm:pt modelId="{2A4F5490-A273-432C-8B27-36DE0BD05778}" type="pres">
      <dgm:prSet presAssocID="{35733BC1-13DC-44D4-A4B7-AE3DE0D2F113}" presName="level2hierChild" presStyleCnt="0"/>
      <dgm:spPr/>
    </dgm:pt>
    <dgm:pt modelId="{E2643AE7-AF7D-4A32-AB90-87D5CDBF08F2}" type="pres">
      <dgm:prSet presAssocID="{D3445FDA-E8DB-4C53-9903-2437A0644F3E}" presName="conn2-1" presStyleLbl="parChTrans1D2" presStyleIdx="0" presStyleCnt="3"/>
      <dgm:spPr/>
      <dgm:t>
        <a:bodyPr/>
        <a:lstStyle/>
        <a:p>
          <a:endParaRPr lang="ru-RU"/>
        </a:p>
      </dgm:t>
    </dgm:pt>
    <dgm:pt modelId="{AD13E312-7384-4CF7-841F-AE0B8D1E565A}" type="pres">
      <dgm:prSet presAssocID="{D3445FDA-E8DB-4C53-9903-2437A0644F3E}" presName="connTx" presStyleLbl="parChTrans1D2" presStyleIdx="0" presStyleCnt="3"/>
      <dgm:spPr/>
      <dgm:t>
        <a:bodyPr/>
        <a:lstStyle/>
        <a:p>
          <a:endParaRPr lang="ru-RU"/>
        </a:p>
      </dgm:t>
    </dgm:pt>
    <dgm:pt modelId="{A2A7A135-BFE9-4BD8-AB46-2BAA7D351057}" type="pres">
      <dgm:prSet presAssocID="{63B393A3-8EB2-4804-8247-3215FAB9ABEF}" presName="root2" presStyleCnt="0"/>
      <dgm:spPr/>
    </dgm:pt>
    <dgm:pt modelId="{7DBF5BF4-BFD7-46A2-A6AE-8686E83E4463}" type="pres">
      <dgm:prSet presAssocID="{63B393A3-8EB2-4804-8247-3215FAB9ABEF}" presName="LevelTwoTextNode" presStyleLbl="node2" presStyleIdx="0" presStyleCnt="3" custScaleX="348320" custScaleY="293994" custLinFactNeighborX="-89066" custLinFactNeighborY="-36473">
        <dgm:presLayoutVars>
          <dgm:chPref val="3"/>
        </dgm:presLayoutVars>
      </dgm:prSet>
      <dgm:spPr/>
      <dgm:t>
        <a:bodyPr/>
        <a:lstStyle/>
        <a:p>
          <a:endParaRPr lang="ru-RU"/>
        </a:p>
      </dgm:t>
    </dgm:pt>
    <dgm:pt modelId="{8124B203-DADA-4592-B561-235111AA529A}" type="pres">
      <dgm:prSet presAssocID="{63B393A3-8EB2-4804-8247-3215FAB9ABEF}" presName="level3hierChild" presStyleCnt="0"/>
      <dgm:spPr/>
    </dgm:pt>
    <dgm:pt modelId="{602B3B43-B69A-4B3E-BAB2-DBAD4A8D53B4}" type="pres">
      <dgm:prSet presAssocID="{23BF1601-903A-41A1-A502-CE731961B92A}" presName="conn2-1" presStyleLbl="parChTrans1D3" presStyleIdx="0" presStyleCnt="11"/>
      <dgm:spPr/>
      <dgm:t>
        <a:bodyPr/>
        <a:lstStyle/>
        <a:p>
          <a:endParaRPr lang="ru-RU"/>
        </a:p>
      </dgm:t>
    </dgm:pt>
    <dgm:pt modelId="{D5ADB0BF-29E2-4B88-8584-14C25BD9DA90}" type="pres">
      <dgm:prSet presAssocID="{23BF1601-903A-41A1-A502-CE731961B92A}" presName="connTx" presStyleLbl="parChTrans1D3" presStyleIdx="0" presStyleCnt="11"/>
      <dgm:spPr/>
      <dgm:t>
        <a:bodyPr/>
        <a:lstStyle/>
        <a:p>
          <a:endParaRPr lang="ru-RU"/>
        </a:p>
      </dgm:t>
    </dgm:pt>
    <dgm:pt modelId="{3A9496D7-268F-48D3-9394-344AF03BDAEF}" type="pres">
      <dgm:prSet presAssocID="{9445E30E-598B-423E-A744-E6BC24F7F44F}" presName="root2" presStyleCnt="0"/>
      <dgm:spPr/>
    </dgm:pt>
    <dgm:pt modelId="{9317AB6A-BD84-4F88-9C9B-A19BF0EABB23}" type="pres">
      <dgm:prSet presAssocID="{9445E30E-598B-423E-A744-E6BC24F7F44F}" presName="LevelTwoTextNode" presStyleLbl="node3" presStyleIdx="0" presStyleCnt="11" custScaleX="348130" custScaleY="222300" custLinFactNeighborX="8459" custLinFactNeighborY="62828">
        <dgm:presLayoutVars>
          <dgm:chPref val="3"/>
        </dgm:presLayoutVars>
      </dgm:prSet>
      <dgm:spPr/>
      <dgm:t>
        <a:bodyPr/>
        <a:lstStyle/>
        <a:p>
          <a:endParaRPr lang="ru-RU"/>
        </a:p>
      </dgm:t>
    </dgm:pt>
    <dgm:pt modelId="{8530E08A-D332-4A17-9059-8497E91E33EF}" type="pres">
      <dgm:prSet presAssocID="{9445E30E-598B-423E-A744-E6BC24F7F44F}" presName="level3hierChild" presStyleCnt="0"/>
      <dgm:spPr/>
    </dgm:pt>
    <dgm:pt modelId="{FFE6D631-E926-45DF-BA22-D04865CB7B20}" type="pres">
      <dgm:prSet presAssocID="{09AB541E-F7AA-4E0F-92B1-8559FEEF7B92}" presName="conn2-1" presStyleLbl="parChTrans1D4" presStyleIdx="0" presStyleCnt="4" custScaleX="2000000" custScaleY="163693"/>
      <dgm:spPr/>
      <dgm:t>
        <a:bodyPr/>
        <a:lstStyle/>
        <a:p>
          <a:endParaRPr lang="ru-RU"/>
        </a:p>
      </dgm:t>
    </dgm:pt>
    <dgm:pt modelId="{BAF96CE8-BA19-4F0B-BBEF-DB9BF6F3D8B1}" type="pres">
      <dgm:prSet presAssocID="{09AB541E-F7AA-4E0F-92B1-8559FEEF7B92}" presName="connTx" presStyleLbl="parChTrans1D4" presStyleIdx="0" presStyleCnt="4"/>
      <dgm:spPr/>
      <dgm:t>
        <a:bodyPr/>
        <a:lstStyle/>
        <a:p>
          <a:endParaRPr lang="ru-RU"/>
        </a:p>
      </dgm:t>
    </dgm:pt>
    <dgm:pt modelId="{72709E4C-F8EC-4864-A121-D0AD56A8702A}" type="pres">
      <dgm:prSet presAssocID="{EF4B28FC-F4B2-4CFA-9F96-D8541012CD8B}" presName="root2" presStyleCnt="0"/>
      <dgm:spPr/>
    </dgm:pt>
    <dgm:pt modelId="{D723CDBA-5174-415A-A325-EAC2C2B898FB}" type="pres">
      <dgm:prSet presAssocID="{EF4B28FC-F4B2-4CFA-9F96-D8541012CD8B}" presName="LevelTwoTextNode" presStyleLbl="node4" presStyleIdx="0" presStyleCnt="4" custScaleX="430120" custScaleY="173692" custLinFactX="13150" custLinFactY="2131" custLinFactNeighborX="100000" custLinFactNeighborY="100000">
        <dgm:presLayoutVars>
          <dgm:chPref val="3"/>
        </dgm:presLayoutVars>
      </dgm:prSet>
      <dgm:spPr/>
      <dgm:t>
        <a:bodyPr/>
        <a:lstStyle/>
        <a:p>
          <a:endParaRPr lang="ru-RU"/>
        </a:p>
      </dgm:t>
    </dgm:pt>
    <dgm:pt modelId="{954692D1-F13C-4BCE-A370-6B0900EDF989}" type="pres">
      <dgm:prSet presAssocID="{EF4B28FC-F4B2-4CFA-9F96-D8541012CD8B}" presName="level3hierChild" presStyleCnt="0"/>
      <dgm:spPr/>
    </dgm:pt>
    <dgm:pt modelId="{6B1D5756-CA7F-4763-ADAE-3CAA52752DDE}" type="pres">
      <dgm:prSet presAssocID="{50DD47D1-2FF3-4CB2-8E0C-4BC8AF366620}" presName="conn2-1" presStyleLbl="parChTrans1D4" presStyleIdx="1" presStyleCnt="4" custScaleX="2000000" custScaleY="163693"/>
      <dgm:spPr/>
      <dgm:t>
        <a:bodyPr/>
        <a:lstStyle/>
        <a:p>
          <a:endParaRPr lang="ru-RU"/>
        </a:p>
      </dgm:t>
    </dgm:pt>
    <dgm:pt modelId="{30AAFC37-7031-4B41-97CD-109450C26948}" type="pres">
      <dgm:prSet presAssocID="{50DD47D1-2FF3-4CB2-8E0C-4BC8AF366620}" presName="connTx" presStyleLbl="parChTrans1D4" presStyleIdx="1" presStyleCnt="4"/>
      <dgm:spPr/>
      <dgm:t>
        <a:bodyPr/>
        <a:lstStyle/>
        <a:p>
          <a:endParaRPr lang="ru-RU"/>
        </a:p>
      </dgm:t>
    </dgm:pt>
    <dgm:pt modelId="{58FDA5A9-21EC-49C0-B334-C17123286A77}" type="pres">
      <dgm:prSet presAssocID="{0E00FF53-E5E9-48D9-8A9E-1A02FD259968}" presName="root2" presStyleCnt="0"/>
      <dgm:spPr/>
    </dgm:pt>
    <dgm:pt modelId="{55A9204F-AFF5-497A-AD9B-4933DD4B1BB0}" type="pres">
      <dgm:prSet presAssocID="{0E00FF53-E5E9-48D9-8A9E-1A02FD259968}" presName="LevelTwoTextNode" presStyleLbl="node4" presStyleIdx="1" presStyleCnt="4" custScaleX="430120" custScaleY="173692" custLinFactX="13150" custLinFactY="2131" custLinFactNeighborX="100000" custLinFactNeighborY="100000">
        <dgm:presLayoutVars>
          <dgm:chPref val="3"/>
        </dgm:presLayoutVars>
      </dgm:prSet>
      <dgm:spPr/>
      <dgm:t>
        <a:bodyPr/>
        <a:lstStyle/>
        <a:p>
          <a:endParaRPr lang="ru-RU"/>
        </a:p>
      </dgm:t>
    </dgm:pt>
    <dgm:pt modelId="{FA263848-9369-4A13-AF73-B6B87C2DC7A2}" type="pres">
      <dgm:prSet presAssocID="{0E00FF53-E5E9-48D9-8A9E-1A02FD259968}" presName="level3hierChild" presStyleCnt="0"/>
      <dgm:spPr/>
    </dgm:pt>
    <dgm:pt modelId="{B0A340CD-095C-444F-9BDE-7D292AB57409}" type="pres">
      <dgm:prSet presAssocID="{F5D36280-FB97-413A-B5B2-44E502F95468}" presName="conn2-1" presStyleLbl="parChTrans1D3" presStyleIdx="1" presStyleCnt="11"/>
      <dgm:spPr/>
      <dgm:t>
        <a:bodyPr/>
        <a:lstStyle/>
        <a:p>
          <a:endParaRPr lang="ru-RU"/>
        </a:p>
      </dgm:t>
    </dgm:pt>
    <dgm:pt modelId="{7CD03082-4F55-4F2C-92EE-121B7026F3DA}" type="pres">
      <dgm:prSet presAssocID="{F5D36280-FB97-413A-B5B2-44E502F95468}" presName="connTx" presStyleLbl="parChTrans1D3" presStyleIdx="1" presStyleCnt="11"/>
      <dgm:spPr/>
      <dgm:t>
        <a:bodyPr/>
        <a:lstStyle/>
        <a:p>
          <a:endParaRPr lang="ru-RU"/>
        </a:p>
      </dgm:t>
    </dgm:pt>
    <dgm:pt modelId="{2534D0AA-571D-4CCF-8F08-83E3655DAAFA}" type="pres">
      <dgm:prSet presAssocID="{EAFB5956-BC9F-42C5-8A43-6C9D75400FB7}" presName="root2" presStyleCnt="0"/>
      <dgm:spPr/>
    </dgm:pt>
    <dgm:pt modelId="{D1776F97-CBDF-4DE6-B3B9-EFD4274BC733}" type="pres">
      <dgm:prSet presAssocID="{EAFB5956-BC9F-42C5-8A43-6C9D75400FB7}" presName="LevelTwoTextNode" presStyleLbl="node3" presStyleIdx="1" presStyleCnt="11" custScaleX="348130" custScaleY="222300" custLinFactNeighborX="12934" custLinFactNeighborY="70868">
        <dgm:presLayoutVars>
          <dgm:chPref val="3"/>
        </dgm:presLayoutVars>
      </dgm:prSet>
      <dgm:spPr/>
      <dgm:t>
        <a:bodyPr/>
        <a:lstStyle/>
        <a:p>
          <a:endParaRPr lang="ru-RU"/>
        </a:p>
      </dgm:t>
    </dgm:pt>
    <dgm:pt modelId="{F5BC3F09-8653-4B4C-AF23-B94C4C5D0C0C}" type="pres">
      <dgm:prSet presAssocID="{EAFB5956-BC9F-42C5-8A43-6C9D75400FB7}" presName="level3hierChild" presStyleCnt="0"/>
      <dgm:spPr/>
    </dgm:pt>
    <dgm:pt modelId="{E35FC5D0-D053-4DB4-B7A6-5450F0499CED}" type="pres">
      <dgm:prSet presAssocID="{8CA9890A-5BD9-4987-A0F7-DF1FAB8B95AD}" presName="conn2-1" presStyleLbl="parChTrans1D4" presStyleIdx="2" presStyleCnt="4" custScaleX="2000000" custScaleY="163693"/>
      <dgm:spPr/>
      <dgm:t>
        <a:bodyPr/>
        <a:lstStyle/>
        <a:p>
          <a:endParaRPr lang="ru-RU"/>
        </a:p>
      </dgm:t>
    </dgm:pt>
    <dgm:pt modelId="{1DF29DEC-6D08-402C-94C5-9461F57C9142}" type="pres">
      <dgm:prSet presAssocID="{8CA9890A-5BD9-4987-A0F7-DF1FAB8B95AD}" presName="connTx" presStyleLbl="parChTrans1D4" presStyleIdx="2" presStyleCnt="4"/>
      <dgm:spPr/>
      <dgm:t>
        <a:bodyPr/>
        <a:lstStyle/>
        <a:p>
          <a:endParaRPr lang="ru-RU"/>
        </a:p>
      </dgm:t>
    </dgm:pt>
    <dgm:pt modelId="{62B19F71-4D51-4D50-B646-02F6726960AA}" type="pres">
      <dgm:prSet presAssocID="{950BFD23-5297-4615-9057-DC82C301E0B6}" presName="root2" presStyleCnt="0"/>
      <dgm:spPr/>
    </dgm:pt>
    <dgm:pt modelId="{236B73F5-4C03-42AA-8A85-00EF5EFA8298}" type="pres">
      <dgm:prSet presAssocID="{950BFD23-5297-4615-9057-DC82C301E0B6}" presName="LevelTwoTextNode" presStyleLbl="node4" presStyleIdx="2" presStyleCnt="4" custScaleX="430120" custScaleY="173692" custLinFactX="13150" custLinFactY="2131" custLinFactNeighborX="100000" custLinFactNeighborY="100000">
        <dgm:presLayoutVars>
          <dgm:chPref val="3"/>
        </dgm:presLayoutVars>
      </dgm:prSet>
      <dgm:spPr/>
      <dgm:t>
        <a:bodyPr/>
        <a:lstStyle/>
        <a:p>
          <a:endParaRPr lang="ru-RU"/>
        </a:p>
      </dgm:t>
    </dgm:pt>
    <dgm:pt modelId="{1B5E6CBA-CB5A-402B-A6EF-98FBA2AE10E6}" type="pres">
      <dgm:prSet presAssocID="{950BFD23-5297-4615-9057-DC82C301E0B6}" presName="level3hierChild" presStyleCnt="0"/>
      <dgm:spPr/>
    </dgm:pt>
    <dgm:pt modelId="{094FCE5B-5FBF-4D21-9CF2-4C4E3C1C06A3}" type="pres">
      <dgm:prSet presAssocID="{5D2DED59-7A47-4093-90D4-79A31E065299}" presName="conn2-1" presStyleLbl="parChTrans1D4" presStyleIdx="3" presStyleCnt="4" custScaleX="2000000" custScaleY="163693"/>
      <dgm:spPr/>
      <dgm:t>
        <a:bodyPr/>
        <a:lstStyle/>
        <a:p>
          <a:endParaRPr lang="ru-RU"/>
        </a:p>
      </dgm:t>
    </dgm:pt>
    <dgm:pt modelId="{24B954FA-A549-4CD1-A342-8F134E54AFA6}" type="pres">
      <dgm:prSet presAssocID="{5D2DED59-7A47-4093-90D4-79A31E065299}" presName="connTx" presStyleLbl="parChTrans1D4" presStyleIdx="3" presStyleCnt="4"/>
      <dgm:spPr/>
      <dgm:t>
        <a:bodyPr/>
        <a:lstStyle/>
        <a:p>
          <a:endParaRPr lang="ru-RU"/>
        </a:p>
      </dgm:t>
    </dgm:pt>
    <dgm:pt modelId="{4D57119C-699B-4402-B0BB-D92282D11A10}" type="pres">
      <dgm:prSet presAssocID="{21AAE691-8E8B-4D47-9324-29FF295EB430}" presName="root2" presStyleCnt="0"/>
      <dgm:spPr/>
    </dgm:pt>
    <dgm:pt modelId="{3013C5FD-0557-4EE0-9624-55C03CAC0009}" type="pres">
      <dgm:prSet presAssocID="{21AAE691-8E8B-4D47-9324-29FF295EB430}" presName="LevelTwoTextNode" presStyleLbl="node4" presStyleIdx="3" presStyleCnt="4" custScaleX="430120" custScaleY="173692" custLinFactX="13150" custLinFactY="2131" custLinFactNeighborX="100000" custLinFactNeighborY="100000">
        <dgm:presLayoutVars>
          <dgm:chPref val="3"/>
        </dgm:presLayoutVars>
      </dgm:prSet>
      <dgm:spPr/>
      <dgm:t>
        <a:bodyPr/>
        <a:lstStyle/>
        <a:p>
          <a:endParaRPr lang="ru-RU"/>
        </a:p>
      </dgm:t>
    </dgm:pt>
    <dgm:pt modelId="{2256DDA0-38CB-47FD-B330-06733989AB02}" type="pres">
      <dgm:prSet presAssocID="{21AAE691-8E8B-4D47-9324-29FF295EB430}" presName="level3hierChild" presStyleCnt="0"/>
      <dgm:spPr/>
    </dgm:pt>
    <dgm:pt modelId="{D6476CA2-5D41-4B87-BB4E-3A5F4F247A43}" type="pres">
      <dgm:prSet presAssocID="{713F5B79-D7A6-49A3-815C-D1602835BDBB}" presName="conn2-1" presStyleLbl="parChTrans1D3" presStyleIdx="2" presStyleCnt="11"/>
      <dgm:spPr/>
      <dgm:t>
        <a:bodyPr/>
        <a:lstStyle/>
        <a:p>
          <a:endParaRPr lang="ru-RU"/>
        </a:p>
      </dgm:t>
    </dgm:pt>
    <dgm:pt modelId="{0AD4B299-B90D-4D1F-997A-C390F3D348B1}" type="pres">
      <dgm:prSet presAssocID="{713F5B79-D7A6-49A3-815C-D1602835BDBB}" presName="connTx" presStyleLbl="parChTrans1D3" presStyleIdx="2" presStyleCnt="11"/>
      <dgm:spPr/>
      <dgm:t>
        <a:bodyPr/>
        <a:lstStyle/>
        <a:p>
          <a:endParaRPr lang="ru-RU"/>
        </a:p>
      </dgm:t>
    </dgm:pt>
    <dgm:pt modelId="{4643CA43-7EAF-446B-8019-4BAC14345DD1}" type="pres">
      <dgm:prSet presAssocID="{5B8CD906-4E8F-49E2-A160-B16C712B5D9B}" presName="root2" presStyleCnt="0"/>
      <dgm:spPr/>
    </dgm:pt>
    <dgm:pt modelId="{3BC18D83-A2B5-463D-B850-4A186FCBC75A}" type="pres">
      <dgm:prSet presAssocID="{5B8CD906-4E8F-49E2-A160-B16C712B5D9B}" presName="LevelTwoTextNode" presStyleLbl="node3" presStyleIdx="2" presStyleCnt="11" custScaleX="348130" custScaleY="222300" custLinFactNeighborX="12934" custLinFactNeighborY="70868">
        <dgm:presLayoutVars>
          <dgm:chPref val="3"/>
        </dgm:presLayoutVars>
      </dgm:prSet>
      <dgm:spPr/>
      <dgm:t>
        <a:bodyPr/>
        <a:lstStyle/>
        <a:p>
          <a:endParaRPr lang="ru-RU"/>
        </a:p>
      </dgm:t>
    </dgm:pt>
    <dgm:pt modelId="{19A59A3D-8A0E-4E34-B8FF-8BDE7ADEC049}" type="pres">
      <dgm:prSet presAssocID="{5B8CD906-4E8F-49E2-A160-B16C712B5D9B}" presName="level3hierChild" presStyleCnt="0"/>
      <dgm:spPr/>
    </dgm:pt>
    <dgm:pt modelId="{AE4156B4-7830-4CE2-82CB-06D37E082143}" type="pres">
      <dgm:prSet presAssocID="{683432EA-8BA0-4C74-BEC4-EB177BC5A3F7}" presName="conn2-1" presStyleLbl="parChTrans1D2" presStyleIdx="1" presStyleCnt="3"/>
      <dgm:spPr/>
      <dgm:t>
        <a:bodyPr/>
        <a:lstStyle/>
        <a:p>
          <a:endParaRPr lang="ru-RU"/>
        </a:p>
      </dgm:t>
    </dgm:pt>
    <dgm:pt modelId="{C6989E9D-F9A1-4695-9965-5DDF5B59D6D6}" type="pres">
      <dgm:prSet presAssocID="{683432EA-8BA0-4C74-BEC4-EB177BC5A3F7}" presName="connTx" presStyleLbl="parChTrans1D2" presStyleIdx="1" presStyleCnt="3"/>
      <dgm:spPr/>
      <dgm:t>
        <a:bodyPr/>
        <a:lstStyle/>
        <a:p>
          <a:endParaRPr lang="ru-RU"/>
        </a:p>
      </dgm:t>
    </dgm:pt>
    <dgm:pt modelId="{BEA72AD9-52EA-4348-8C0E-DF02FA26F678}" type="pres">
      <dgm:prSet presAssocID="{BECF1FE6-B1FC-4FE9-BD42-529BD8FEDE1F}" presName="root2" presStyleCnt="0"/>
      <dgm:spPr/>
    </dgm:pt>
    <dgm:pt modelId="{3498696E-D537-4963-BB0B-B15B39341BD8}" type="pres">
      <dgm:prSet presAssocID="{BECF1FE6-B1FC-4FE9-BD42-529BD8FEDE1F}" presName="LevelTwoTextNode" presStyleLbl="node2" presStyleIdx="1" presStyleCnt="3" custScaleX="348320" custScaleY="293994" custLinFactNeighborX="-78908" custLinFactNeighborY="-858">
        <dgm:presLayoutVars>
          <dgm:chPref val="3"/>
        </dgm:presLayoutVars>
      </dgm:prSet>
      <dgm:spPr/>
      <dgm:t>
        <a:bodyPr/>
        <a:lstStyle/>
        <a:p>
          <a:endParaRPr lang="ru-RU"/>
        </a:p>
      </dgm:t>
    </dgm:pt>
    <dgm:pt modelId="{D1770C78-DA7B-4E66-BB4E-F5557C11B640}" type="pres">
      <dgm:prSet presAssocID="{BECF1FE6-B1FC-4FE9-BD42-529BD8FEDE1F}" presName="level3hierChild" presStyleCnt="0"/>
      <dgm:spPr/>
    </dgm:pt>
    <dgm:pt modelId="{732B9BC7-C488-40E8-A66D-9E1AA9801994}" type="pres">
      <dgm:prSet presAssocID="{1DD5462B-73F9-4C9E-8F7E-4105691A2C8C}" presName="conn2-1" presStyleLbl="parChTrans1D3" presStyleIdx="3" presStyleCnt="11"/>
      <dgm:spPr/>
      <dgm:t>
        <a:bodyPr/>
        <a:lstStyle/>
        <a:p>
          <a:endParaRPr lang="ru-RU"/>
        </a:p>
      </dgm:t>
    </dgm:pt>
    <dgm:pt modelId="{0930184A-7E8D-4C64-9D6F-2B6ABA450BF1}" type="pres">
      <dgm:prSet presAssocID="{1DD5462B-73F9-4C9E-8F7E-4105691A2C8C}" presName="connTx" presStyleLbl="parChTrans1D3" presStyleIdx="3" presStyleCnt="11"/>
      <dgm:spPr/>
      <dgm:t>
        <a:bodyPr/>
        <a:lstStyle/>
        <a:p>
          <a:endParaRPr lang="ru-RU"/>
        </a:p>
      </dgm:t>
    </dgm:pt>
    <dgm:pt modelId="{8A122514-8C1E-43A2-9290-4E26CDF103FD}" type="pres">
      <dgm:prSet presAssocID="{3C944234-71BB-4695-9566-D826E0DEC849}" presName="root2" presStyleCnt="0"/>
      <dgm:spPr/>
    </dgm:pt>
    <dgm:pt modelId="{62D7A0A6-2D79-473E-B3F5-8FB540FEF80C}" type="pres">
      <dgm:prSet presAssocID="{3C944234-71BB-4695-9566-D826E0DEC849}" presName="LevelTwoTextNode" presStyleLbl="node3" presStyleIdx="3" presStyleCnt="11" custScaleX="246072" custScaleY="180670" custLinFactY="69678" custLinFactNeighborX="-3302" custLinFactNeighborY="100000">
        <dgm:presLayoutVars>
          <dgm:chPref val="3"/>
        </dgm:presLayoutVars>
      </dgm:prSet>
      <dgm:spPr/>
      <dgm:t>
        <a:bodyPr/>
        <a:lstStyle/>
        <a:p>
          <a:endParaRPr lang="ru-RU"/>
        </a:p>
      </dgm:t>
    </dgm:pt>
    <dgm:pt modelId="{237016E6-6A0E-4680-984A-D1ACB59A0852}" type="pres">
      <dgm:prSet presAssocID="{3C944234-71BB-4695-9566-D826E0DEC849}" presName="level3hierChild" presStyleCnt="0"/>
      <dgm:spPr/>
    </dgm:pt>
    <dgm:pt modelId="{F19D3ED8-FF5A-4399-AA75-1CFC8877B96D}" type="pres">
      <dgm:prSet presAssocID="{116462F3-56B6-4F1C-971D-30044570D895}" presName="conn2-1" presStyleLbl="parChTrans1D3" presStyleIdx="4" presStyleCnt="11"/>
      <dgm:spPr/>
      <dgm:t>
        <a:bodyPr/>
        <a:lstStyle/>
        <a:p>
          <a:endParaRPr lang="ru-RU"/>
        </a:p>
      </dgm:t>
    </dgm:pt>
    <dgm:pt modelId="{1B752FB9-9B63-41B8-995B-EE1D12B6467C}" type="pres">
      <dgm:prSet presAssocID="{116462F3-56B6-4F1C-971D-30044570D895}" presName="connTx" presStyleLbl="parChTrans1D3" presStyleIdx="4" presStyleCnt="11"/>
      <dgm:spPr/>
      <dgm:t>
        <a:bodyPr/>
        <a:lstStyle/>
        <a:p>
          <a:endParaRPr lang="ru-RU"/>
        </a:p>
      </dgm:t>
    </dgm:pt>
    <dgm:pt modelId="{C314898C-E76C-4D70-98C8-8B72C26B8913}" type="pres">
      <dgm:prSet presAssocID="{5FF3E960-9386-4518-B083-26AC8927560D}" presName="root2" presStyleCnt="0"/>
      <dgm:spPr/>
    </dgm:pt>
    <dgm:pt modelId="{D7D07E58-6A40-4A0D-A0A7-CE5CAFCE42A3}" type="pres">
      <dgm:prSet presAssocID="{5FF3E960-9386-4518-B083-26AC8927560D}" presName="LevelTwoTextNode" presStyleLbl="node3" presStyleIdx="4" presStyleCnt="11" custScaleX="369458" custScaleY="276988" custLinFactX="127500" custLinFactNeighborX="200000" custLinFactNeighborY="-48511">
        <dgm:presLayoutVars>
          <dgm:chPref val="3"/>
        </dgm:presLayoutVars>
      </dgm:prSet>
      <dgm:spPr/>
      <dgm:t>
        <a:bodyPr/>
        <a:lstStyle/>
        <a:p>
          <a:endParaRPr lang="ru-RU"/>
        </a:p>
      </dgm:t>
    </dgm:pt>
    <dgm:pt modelId="{5448F6BD-8A1E-4731-9548-F142D44ADE12}" type="pres">
      <dgm:prSet presAssocID="{5FF3E960-9386-4518-B083-26AC8927560D}" presName="level3hierChild" presStyleCnt="0"/>
      <dgm:spPr/>
    </dgm:pt>
    <dgm:pt modelId="{3F163B9F-5F35-4F6B-AF19-33EC85A617AF}" type="pres">
      <dgm:prSet presAssocID="{A28630E6-10BA-4565-9B11-E9DEA22F791F}" presName="conn2-1" presStyleLbl="parChTrans1D3" presStyleIdx="5" presStyleCnt="11"/>
      <dgm:spPr/>
      <dgm:t>
        <a:bodyPr/>
        <a:lstStyle/>
        <a:p>
          <a:endParaRPr lang="ru-RU"/>
        </a:p>
      </dgm:t>
    </dgm:pt>
    <dgm:pt modelId="{550D5D8E-BCCD-42E1-B768-0761BCFABEE1}" type="pres">
      <dgm:prSet presAssocID="{A28630E6-10BA-4565-9B11-E9DEA22F791F}" presName="connTx" presStyleLbl="parChTrans1D3" presStyleIdx="5" presStyleCnt="11"/>
      <dgm:spPr/>
      <dgm:t>
        <a:bodyPr/>
        <a:lstStyle/>
        <a:p>
          <a:endParaRPr lang="ru-RU"/>
        </a:p>
      </dgm:t>
    </dgm:pt>
    <dgm:pt modelId="{66EB7191-9B6E-4CCC-B339-DE78DA3736C7}" type="pres">
      <dgm:prSet presAssocID="{F2E2AE00-6D81-4AC8-A50D-E9AD2FB06E67}" presName="root2" presStyleCnt="0"/>
      <dgm:spPr/>
    </dgm:pt>
    <dgm:pt modelId="{93DAF5D3-AD58-4A3F-A21F-8479A47168DB}" type="pres">
      <dgm:prSet presAssocID="{F2E2AE00-6D81-4AC8-A50D-E9AD2FB06E67}" presName="LevelTwoTextNode" presStyleLbl="node3" presStyleIdx="5" presStyleCnt="11" custScaleX="419126" custScaleY="220234" custLinFactX="122284" custLinFactNeighborX="200000" custLinFactNeighborY="-10424">
        <dgm:presLayoutVars>
          <dgm:chPref val="3"/>
        </dgm:presLayoutVars>
      </dgm:prSet>
      <dgm:spPr/>
      <dgm:t>
        <a:bodyPr/>
        <a:lstStyle/>
        <a:p>
          <a:endParaRPr lang="ru-RU"/>
        </a:p>
      </dgm:t>
    </dgm:pt>
    <dgm:pt modelId="{0EF53065-AF98-4ED0-8346-CCCB12516A83}" type="pres">
      <dgm:prSet presAssocID="{F2E2AE00-6D81-4AC8-A50D-E9AD2FB06E67}" presName="level3hierChild" presStyleCnt="0"/>
      <dgm:spPr/>
    </dgm:pt>
    <dgm:pt modelId="{DC44CFB5-36D4-47C1-A116-7182E73BB2CE}" type="pres">
      <dgm:prSet presAssocID="{426B835F-ED83-45FB-8509-9A4D0839A6EB}" presName="conn2-1" presStyleLbl="parChTrans1D3" presStyleIdx="6" presStyleCnt="11"/>
      <dgm:spPr/>
      <dgm:t>
        <a:bodyPr/>
        <a:lstStyle/>
        <a:p>
          <a:endParaRPr lang="ru-RU"/>
        </a:p>
      </dgm:t>
    </dgm:pt>
    <dgm:pt modelId="{D889B71F-52E8-4C59-B8BB-0C73D293088A}" type="pres">
      <dgm:prSet presAssocID="{426B835F-ED83-45FB-8509-9A4D0839A6EB}" presName="connTx" presStyleLbl="parChTrans1D3" presStyleIdx="6" presStyleCnt="11"/>
      <dgm:spPr/>
      <dgm:t>
        <a:bodyPr/>
        <a:lstStyle/>
        <a:p>
          <a:endParaRPr lang="ru-RU"/>
        </a:p>
      </dgm:t>
    </dgm:pt>
    <dgm:pt modelId="{133D43F7-A721-4B7A-AD80-C75155AA729A}" type="pres">
      <dgm:prSet presAssocID="{1595A1F0-FB8F-4D53-AEED-149B30C40217}" presName="root2" presStyleCnt="0"/>
      <dgm:spPr/>
    </dgm:pt>
    <dgm:pt modelId="{6375E9D6-4970-4A02-9FA8-26F750C1CC31}" type="pres">
      <dgm:prSet presAssocID="{1595A1F0-FB8F-4D53-AEED-149B30C40217}" presName="LevelTwoTextNode" presStyleLbl="node3" presStyleIdx="6" presStyleCnt="11" custScaleX="419126" custScaleY="220234" custLinFactX="122284" custLinFactNeighborX="200000" custLinFactNeighborY="-19612">
        <dgm:presLayoutVars>
          <dgm:chPref val="3"/>
        </dgm:presLayoutVars>
      </dgm:prSet>
      <dgm:spPr/>
      <dgm:t>
        <a:bodyPr/>
        <a:lstStyle/>
        <a:p>
          <a:endParaRPr lang="ru-RU"/>
        </a:p>
      </dgm:t>
    </dgm:pt>
    <dgm:pt modelId="{FA7D0D69-772B-4133-BF88-4208C6520D89}" type="pres">
      <dgm:prSet presAssocID="{1595A1F0-FB8F-4D53-AEED-149B30C40217}" presName="level3hierChild" presStyleCnt="0"/>
      <dgm:spPr/>
    </dgm:pt>
    <dgm:pt modelId="{3B866FF5-B795-41A9-841A-FED50FB58DEB}" type="pres">
      <dgm:prSet presAssocID="{3DC4826B-51B8-4116-B207-72906AB2BA07}" presName="conn2-1" presStyleLbl="parChTrans1D3" presStyleIdx="7" presStyleCnt="11"/>
      <dgm:spPr/>
      <dgm:t>
        <a:bodyPr/>
        <a:lstStyle/>
        <a:p>
          <a:endParaRPr lang="ru-RU"/>
        </a:p>
      </dgm:t>
    </dgm:pt>
    <dgm:pt modelId="{152960BC-B996-496A-9F74-CA95E9AC767E}" type="pres">
      <dgm:prSet presAssocID="{3DC4826B-51B8-4116-B207-72906AB2BA07}" presName="connTx" presStyleLbl="parChTrans1D3" presStyleIdx="7" presStyleCnt="11"/>
      <dgm:spPr/>
      <dgm:t>
        <a:bodyPr/>
        <a:lstStyle/>
        <a:p>
          <a:endParaRPr lang="ru-RU"/>
        </a:p>
      </dgm:t>
    </dgm:pt>
    <dgm:pt modelId="{41F61E53-8993-4DE5-818A-723FBCBC1C1D}" type="pres">
      <dgm:prSet presAssocID="{1B96CAAF-F3BC-4B06-A0C7-F1BF33178ED6}" presName="root2" presStyleCnt="0"/>
      <dgm:spPr/>
    </dgm:pt>
    <dgm:pt modelId="{0E7F27EE-7431-45DD-9E21-4750858D247B}" type="pres">
      <dgm:prSet presAssocID="{1B96CAAF-F3BC-4B06-A0C7-F1BF33178ED6}" presName="LevelTwoTextNode" presStyleLbl="node3" presStyleIdx="7" presStyleCnt="11" custScaleX="402358" custScaleY="276988" custLinFactX="152623" custLinFactNeighborX="200000" custLinFactNeighborY="685">
        <dgm:presLayoutVars>
          <dgm:chPref val="3"/>
        </dgm:presLayoutVars>
      </dgm:prSet>
      <dgm:spPr/>
      <dgm:t>
        <a:bodyPr/>
        <a:lstStyle/>
        <a:p>
          <a:endParaRPr lang="ru-RU"/>
        </a:p>
      </dgm:t>
    </dgm:pt>
    <dgm:pt modelId="{0FC755C1-057F-4619-8A4A-AE781D27771F}" type="pres">
      <dgm:prSet presAssocID="{1B96CAAF-F3BC-4B06-A0C7-F1BF33178ED6}" presName="level3hierChild" presStyleCnt="0"/>
      <dgm:spPr/>
    </dgm:pt>
    <dgm:pt modelId="{9377DCB1-1D91-4372-B905-F6BA41CCB145}" type="pres">
      <dgm:prSet presAssocID="{C8AAF1B8-6CCB-4BF0-AAB3-535455299DFC}" presName="conn2-1" presStyleLbl="parChTrans1D3" presStyleIdx="8" presStyleCnt="11"/>
      <dgm:spPr/>
      <dgm:t>
        <a:bodyPr/>
        <a:lstStyle/>
        <a:p>
          <a:endParaRPr lang="ru-RU"/>
        </a:p>
      </dgm:t>
    </dgm:pt>
    <dgm:pt modelId="{E7FAA973-E687-4C31-B7E6-CFAEACDC5286}" type="pres">
      <dgm:prSet presAssocID="{C8AAF1B8-6CCB-4BF0-AAB3-535455299DFC}" presName="connTx" presStyleLbl="parChTrans1D3" presStyleIdx="8" presStyleCnt="11"/>
      <dgm:spPr/>
      <dgm:t>
        <a:bodyPr/>
        <a:lstStyle/>
        <a:p>
          <a:endParaRPr lang="ru-RU"/>
        </a:p>
      </dgm:t>
    </dgm:pt>
    <dgm:pt modelId="{EC081901-E607-4837-9CBB-2D1F17053F1F}" type="pres">
      <dgm:prSet presAssocID="{17336962-C1F3-49DF-B790-0BEF6D34F5A0}" presName="root2" presStyleCnt="0"/>
      <dgm:spPr/>
    </dgm:pt>
    <dgm:pt modelId="{35731496-141E-48B8-9BBC-65EFCD49D805}" type="pres">
      <dgm:prSet presAssocID="{17336962-C1F3-49DF-B790-0BEF6D34F5A0}" presName="LevelTwoTextNode" presStyleLbl="node3" presStyleIdx="8" presStyleCnt="11" custScaleX="246072" custScaleY="180670" custLinFactY="-63465" custLinFactNeighborX="11814" custLinFactNeighborY="-100000">
        <dgm:presLayoutVars>
          <dgm:chPref val="3"/>
        </dgm:presLayoutVars>
      </dgm:prSet>
      <dgm:spPr/>
      <dgm:t>
        <a:bodyPr/>
        <a:lstStyle/>
        <a:p>
          <a:endParaRPr lang="ru-RU"/>
        </a:p>
      </dgm:t>
    </dgm:pt>
    <dgm:pt modelId="{A782617C-FE6F-48F2-8C8E-A53F63CA0919}" type="pres">
      <dgm:prSet presAssocID="{17336962-C1F3-49DF-B790-0BEF6D34F5A0}" presName="level3hierChild" presStyleCnt="0"/>
      <dgm:spPr/>
    </dgm:pt>
    <dgm:pt modelId="{2EE5E5B4-E17A-40AB-9E0D-0D236CFC43FE}" type="pres">
      <dgm:prSet presAssocID="{FC799FC2-1280-4A92-A7D3-1B1203FC8F23}" presName="conn2-1" presStyleLbl="parChTrans1D2" presStyleIdx="2" presStyleCnt="3"/>
      <dgm:spPr/>
      <dgm:t>
        <a:bodyPr/>
        <a:lstStyle/>
        <a:p>
          <a:endParaRPr lang="ru-RU"/>
        </a:p>
      </dgm:t>
    </dgm:pt>
    <dgm:pt modelId="{DF2DACAF-3462-4B1A-A264-38B540EFDAF7}" type="pres">
      <dgm:prSet presAssocID="{FC799FC2-1280-4A92-A7D3-1B1203FC8F23}" presName="connTx" presStyleLbl="parChTrans1D2" presStyleIdx="2" presStyleCnt="3"/>
      <dgm:spPr/>
      <dgm:t>
        <a:bodyPr/>
        <a:lstStyle/>
        <a:p>
          <a:endParaRPr lang="ru-RU"/>
        </a:p>
      </dgm:t>
    </dgm:pt>
    <dgm:pt modelId="{A4CEA948-4925-411D-A126-BE41C8DB4D17}" type="pres">
      <dgm:prSet presAssocID="{C4F60C91-4647-49FC-A0FF-CDA844609D1E}" presName="root2" presStyleCnt="0"/>
      <dgm:spPr/>
    </dgm:pt>
    <dgm:pt modelId="{FB586784-7BE3-4549-AF83-4BAB6CA68EF0}" type="pres">
      <dgm:prSet presAssocID="{C4F60C91-4647-49FC-A0FF-CDA844609D1E}" presName="LevelTwoTextNode" presStyleLbl="node2" presStyleIdx="2" presStyleCnt="3" custScaleX="348320" custScaleY="293994" custLinFactNeighborX="-78908" custLinFactNeighborY="-34525">
        <dgm:presLayoutVars>
          <dgm:chPref val="3"/>
        </dgm:presLayoutVars>
      </dgm:prSet>
      <dgm:spPr/>
      <dgm:t>
        <a:bodyPr/>
        <a:lstStyle/>
        <a:p>
          <a:endParaRPr lang="ru-RU"/>
        </a:p>
      </dgm:t>
    </dgm:pt>
    <dgm:pt modelId="{D1401C41-445B-4945-A7CC-C7C9366589BA}" type="pres">
      <dgm:prSet presAssocID="{C4F60C91-4647-49FC-A0FF-CDA844609D1E}" presName="level3hierChild" presStyleCnt="0"/>
      <dgm:spPr/>
    </dgm:pt>
    <dgm:pt modelId="{A9A9006F-AF58-43BC-9126-3D507834E94D}" type="pres">
      <dgm:prSet presAssocID="{5DB03F4A-7DB6-46B4-BFAA-43905FC27CB6}" presName="conn2-1" presStyleLbl="parChTrans1D3" presStyleIdx="9" presStyleCnt="11"/>
      <dgm:spPr/>
      <dgm:t>
        <a:bodyPr/>
        <a:lstStyle/>
        <a:p>
          <a:endParaRPr lang="ru-RU"/>
        </a:p>
      </dgm:t>
    </dgm:pt>
    <dgm:pt modelId="{4A45FFA1-DAF8-46B6-8E59-0883BCE3DEE0}" type="pres">
      <dgm:prSet presAssocID="{5DB03F4A-7DB6-46B4-BFAA-43905FC27CB6}" presName="connTx" presStyleLbl="parChTrans1D3" presStyleIdx="9" presStyleCnt="11"/>
      <dgm:spPr/>
      <dgm:t>
        <a:bodyPr/>
        <a:lstStyle/>
        <a:p>
          <a:endParaRPr lang="ru-RU"/>
        </a:p>
      </dgm:t>
    </dgm:pt>
    <dgm:pt modelId="{EC6CA279-167C-4744-A8EE-95CD11073EEA}" type="pres">
      <dgm:prSet presAssocID="{2287947C-12F1-45DA-85D5-0A17BBACE800}" presName="root2" presStyleCnt="0"/>
      <dgm:spPr/>
    </dgm:pt>
    <dgm:pt modelId="{684855AE-9769-46EF-BE43-1AA3DBFF1E93}" type="pres">
      <dgm:prSet presAssocID="{2287947C-12F1-45DA-85D5-0A17BBACE800}" presName="LevelTwoTextNode" presStyleLbl="node3" presStyleIdx="9" presStyleCnt="11" custScaleX="587799" custScaleY="167017" custLinFactX="100000" custLinFactNeighborX="102418" custLinFactNeighborY="-28497">
        <dgm:presLayoutVars>
          <dgm:chPref val="3"/>
        </dgm:presLayoutVars>
      </dgm:prSet>
      <dgm:spPr/>
      <dgm:t>
        <a:bodyPr/>
        <a:lstStyle/>
        <a:p>
          <a:endParaRPr lang="ru-RU"/>
        </a:p>
      </dgm:t>
    </dgm:pt>
    <dgm:pt modelId="{24CBB772-E956-48C6-9D94-06CC619B8317}" type="pres">
      <dgm:prSet presAssocID="{2287947C-12F1-45DA-85D5-0A17BBACE800}" presName="level3hierChild" presStyleCnt="0"/>
      <dgm:spPr/>
    </dgm:pt>
    <dgm:pt modelId="{0F9A949B-6119-42D0-9A63-F2C274903CCF}" type="pres">
      <dgm:prSet presAssocID="{094C8A09-FD15-4132-A13C-A6B053ED70F7}" presName="conn2-1" presStyleLbl="parChTrans1D3" presStyleIdx="10" presStyleCnt="11"/>
      <dgm:spPr/>
      <dgm:t>
        <a:bodyPr/>
        <a:lstStyle/>
        <a:p>
          <a:endParaRPr lang="ru-RU"/>
        </a:p>
      </dgm:t>
    </dgm:pt>
    <dgm:pt modelId="{8E0BF55D-1811-4DB9-8A0C-349D0E07F278}" type="pres">
      <dgm:prSet presAssocID="{094C8A09-FD15-4132-A13C-A6B053ED70F7}" presName="connTx" presStyleLbl="parChTrans1D3" presStyleIdx="10" presStyleCnt="11"/>
      <dgm:spPr/>
      <dgm:t>
        <a:bodyPr/>
        <a:lstStyle/>
        <a:p>
          <a:endParaRPr lang="ru-RU"/>
        </a:p>
      </dgm:t>
    </dgm:pt>
    <dgm:pt modelId="{EE58D74D-3327-4AEB-BE9E-BDECC8961C44}" type="pres">
      <dgm:prSet presAssocID="{AB4ED300-A76A-4478-A304-05D9BE80D928}" presName="root2" presStyleCnt="0"/>
      <dgm:spPr/>
    </dgm:pt>
    <dgm:pt modelId="{D4C2F54D-373B-4FDE-9518-A8992A2A24B5}" type="pres">
      <dgm:prSet presAssocID="{AB4ED300-A76A-4478-A304-05D9BE80D928}" presName="LevelTwoTextNode" presStyleLbl="node3" presStyleIdx="10" presStyleCnt="11" custScaleX="587799" custScaleY="167017" custLinFactX="100000" custLinFactNeighborX="102418" custLinFactNeighborY="-28497">
        <dgm:presLayoutVars>
          <dgm:chPref val="3"/>
        </dgm:presLayoutVars>
      </dgm:prSet>
      <dgm:spPr/>
      <dgm:t>
        <a:bodyPr/>
        <a:lstStyle/>
        <a:p>
          <a:endParaRPr lang="ru-RU"/>
        </a:p>
      </dgm:t>
    </dgm:pt>
    <dgm:pt modelId="{940FD12C-F337-4730-ACD2-C054F8A5EA45}" type="pres">
      <dgm:prSet presAssocID="{AB4ED300-A76A-4478-A304-05D9BE80D928}" presName="level3hierChild" presStyleCnt="0"/>
      <dgm:spPr/>
    </dgm:pt>
  </dgm:ptLst>
  <dgm:cxnLst>
    <dgm:cxn modelId="{6DC72CF1-5792-4220-8D53-F91AC09BAAE0}" type="presOf" srcId="{5B8CD906-4E8F-49E2-A160-B16C712B5D9B}" destId="{3BC18D83-A2B5-463D-B850-4A186FCBC75A}" srcOrd="0" destOrd="0" presId="urn:microsoft.com/office/officeart/2005/8/layout/hierarchy2"/>
    <dgm:cxn modelId="{8272E12F-40F1-44FF-B1CA-9E67245C3C6C}" type="presOf" srcId="{89FE2F40-2DC7-4CE7-A67D-604F1AA5F50F}" destId="{56C52EFB-C83D-47F1-871E-D7A261E4E5DD}" srcOrd="0" destOrd="0" presId="urn:microsoft.com/office/officeart/2005/8/layout/hierarchy2"/>
    <dgm:cxn modelId="{9A93D7C6-C9BB-4DB2-A4A8-1F64796C72AE}" type="presOf" srcId="{683432EA-8BA0-4C74-BEC4-EB177BC5A3F7}" destId="{AE4156B4-7830-4CE2-82CB-06D37E082143}" srcOrd="0" destOrd="0" presId="urn:microsoft.com/office/officeart/2005/8/layout/hierarchy2"/>
    <dgm:cxn modelId="{993C229F-09F1-43D5-A239-96639040ACD3}" srcId="{9445E30E-598B-423E-A744-E6BC24F7F44F}" destId="{0E00FF53-E5E9-48D9-8A9E-1A02FD259968}" srcOrd="1" destOrd="0" parTransId="{50DD47D1-2FF3-4CB2-8E0C-4BC8AF366620}" sibTransId="{A1619107-F21A-479E-9234-90119A037B3A}"/>
    <dgm:cxn modelId="{A89E5466-B27C-40E0-9CC7-D9DDA1C35CC4}" type="presOf" srcId="{23BF1601-903A-41A1-A502-CE731961B92A}" destId="{602B3B43-B69A-4B3E-BAB2-DBAD4A8D53B4}" srcOrd="0" destOrd="0" presId="urn:microsoft.com/office/officeart/2005/8/layout/hierarchy2"/>
    <dgm:cxn modelId="{EE10E5AD-E173-4884-A2F5-B10B9DD9D11B}" type="presOf" srcId="{8CA9890A-5BD9-4987-A0F7-DF1FAB8B95AD}" destId="{E35FC5D0-D053-4DB4-B7A6-5450F0499CED}" srcOrd="0" destOrd="0" presId="urn:microsoft.com/office/officeart/2005/8/layout/hierarchy2"/>
    <dgm:cxn modelId="{DA4E7D68-E4B0-41AA-B83A-881997DF5B22}" type="presOf" srcId="{BECF1FE6-B1FC-4FE9-BD42-529BD8FEDE1F}" destId="{3498696E-D537-4963-BB0B-B15B39341BD8}" srcOrd="0" destOrd="0" presId="urn:microsoft.com/office/officeart/2005/8/layout/hierarchy2"/>
    <dgm:cxn modelId="{175AD127-79BA-42B0-9906-5FCC9105BCFB}" type="presOf" srcId="{50DD47D1-2FF3-4CB2-8E0C-4BC8AF366620}" destId="{30AAFC37-7031-4B41-97CD-109450C26948}" srcOrd="1" destOrd="0" presId="urn:microsoft.com/office/officeart/2005/8/layout/hierarchy2"/>
    <dgm:cxn modelId="{39A27CD9-1731-4503-A221-8881F8DF9E57}" srcId="{EAFB5956-BC9F-42C5-8A43-6C9D75400FB7}" destId="{950BFD23-5297-4615-9057-DC82C301E0B6}" srcOrd="0" destOrd="0" parTransId="{8CA9890A-5BD9-4987-A0F7-DF1FAB8B95AD}" sibTransId="{1B61A491-DF11-456C-B5E3-9280E3450866}"/>
    <dgm:cxn modelId="{61B1AD54-3FC2-4778-9786-407F5329F28B}" srcId="{BECF1FE6-B1FC-4FE9-BD42-529BD8FEDE1F}" destId="{1595A1F0-FB8F-4D53-AEED-149B30C40217}" srcOrd="3" destOrd="0" parTransId="{426B835F-ED83-45FB-8509-9A4D0839A6EB}" sibTransId="{D4B71090-793E-40DE-823C-1382ADB92C97}"/>
    <dgm:cxn modelId="{712E90D6-81E7-4181-9F08-26EA327ABA79}" type="presOf" srcId="{C4F60C91-4647-49FC-A0FF-CDA844609D1E}" destId="{FB586784-7BE3-4549-AF83-4BAB6CA68EF0}" srcOrd="0" destOrd="0" presId="urn:microsoft.com/office/officeart/2005/8/layout/hierarchy2"/>
    <dgm:cxn modelId="{8FBFC2C8-28B4-4A79-93BF-B6FE3BF66067}" type="presOf" srcId="{F5D36280-FB97-413A-B5B2-44E502F95468}" destId="{7CD03082-4F55-4F2C-92EE-121B7026F3DA}" srcOrd="1" destOrd="0" presId="urn:microsoft.com/office/officeart/2005/8/layout/hierarchy2"/>
    <dgm:cxn modelId="{CE4D0260-BCA0-45E4-81B7-1A428E2DA931}" type="presOf" srcId="{3C944234-71BB-4695-9566-D826E0DEC849}" destId="{62D7A0A6-2D79-473E-B3F5-8FB540FEF80C}" srcOrd="0" destOrd="0" presId="urn:microsoft.com/office/officeart/2005/8/layout/hierarchy2"/>
    <dgm:cxn modelId="{C174BF01-02FC-477E-AAE2-C0AFF4A9FCAA}" type="presOf" srcId="{17336962-C1F3-49DF-B790-0BEF6D34F5A0}" destId="{35731496-141E-48B8-9BBC-65EFCD49D805}" srcOrd="0" destOrd="0" presId="urn:microsoft.com/office/officeart/2005/8/layout/hierarchy2"/>
    <dgm:cxn modelId="{F52A739B-0956-48F8-A387-95F936A7EF47}" type="presOf" srcId="{116462F3-56B6-4F1C-971D-30044570D895}" destId="{1B752FB9-9B63-41B8-995B-EE1D12B6467C}" srcOrd="1" destOrd="0" presId="urn:microsoft.com/office/officeart/2005/8/layout/hierarchy2"/>
    <dgm:cxn modelId="{8E691E49-C830-46C1-889A-507511EE70E4}" type="presOf" srcId="{D3445FDA-E8DB-4C53-9903-2437A0644F3E}" destId="{AD13E312-7384-4CF7-841F-AE0B8D1E565A}" srcOrd="1" destOrd="0" presId="urn:microsoft.com/office/officeart/2005/8/layout/hierarchy2"/>
    <dgm:cxn modelId="{FCA3E089-ADB3-40C7-A113-8DA08220FCDB}" srcId="{9445E30E-598B-423E-A744-E6BC24F7F44F}" destId="{EF4B28FC-F4B2-4CFA-9F96-D8541012CD8B}" srcOrd="0" destOrd="0" parTransId="{09AB541E-F7AA-4E0F-92B1-8559FEEF7B92}" sibTransId="{C716E669-87E2-43E2-8EF1-71E3394DA6EC}"/>
    <dgm:cxn modelId="{723B7B6B-B08D-4AC0-B5AC-98DD58E1E528}" type="presOf" srcId="{3DC4826B-51B8-4116-B207-72906AB2BA07}" destId="{3B866FF5-B795-41A9-841A-FED50FB58DEB}" srcOrd="0" destOrd="0" presId="urn:microsoft.com/office/officeart/2005/8/layout/hierarchy2"/>
    <dgm:cxn modelId="{5DAB1088-63F2-4113-8189-51FA148E96DB}" type="presOf" srcId="{426B835F-ED83-45FB-8509-9A4D0839A6EB}" destId="{DC44CFB5-36D4-47C1-A116-7182E73BB2CE}" srcOrd="0" destOrd="0" presId="urn:microsoft.com/office/officeart/2005/8/layout/hierarchy2"/>
    <dgm:cxn modelId="{605C11B8-A4C6-4198-9AAB-F4C51452CCBA}" srcId="{35733BC1-13DC-44D4-A4B7-AE3DE0D2F113}" destId="{BECF1FE6-B1FC-4FE9-BD42-529BD8FEDE1F}" srcOrd="1" destOrd="0" parTransId="{683432EA-8BA0-4C74-BEC4-EB177BC5A3F7}" sibTransId="{9C4672F9-3C1A-4389-A3CD-C2345A0B4828}"/>
    <dgm:cxn modelId="{B6CFFEEC-4441-4D09-8E16-5883721BEF7F}" type="presOf" srcId="{5D2DED59-7A47-4093-90D4-79A31E065299}" destId="{094FCE5B-5FBF-4D21-9CF2-4C4E3C1C06A3}" srcOrd="0" destOrd="0" presId="urn:microsoft.com/office/officeart/2005/8/layout/hierarchy2"/>
    <dgm:cxn modelId="{E8858BBB-8824-40BC-9D26-02C024A70E4E}" type="presOf" srcId="{C8AAF1B8-6CCB-4BF0-AAB3-535455299DFC}" destId="{E7FAA973-E687-4C31-B7E6-CFAEACDC5286}" srcOrd="1" destOrd="0" presId="urn:microsoft.com/office/officeart/2005/8/layout/hierarchy2"/>
    <dgm:cxn modelId="{C5E0A951-7C95-445C-B78D-5B3BA9239EFD}" type="presOf" srcId="{1595A1F0-FB8F-4D53-AEED-149B30C40217}" destId="{6375E9D6-4970-4A02-9FA8-26F750C1CC31}" srcOrd="0" destOrd="0" presId="urn:microsoft.com/office/officeart/2005/8/layout/hierarchy2"/>
    <dgm:cxn modelId="{7EF3D4F2-ED72-4454-B3D9-67A6050ED69F}" type="presOf" srcId="{426B835F-ED83-45FB-8509-9A4D0839A6EB}" destId="{D889B71F-52E8-4C59-B8BB-0C73D293088A}" srcOrd="1" destOrd="0" presId="urn:microsoft.com/office/officeart/2005/8/layout/hierarchy2"/>
    <dgm:cxn modelId="{EC42C947-54C7-4224-B965-5433476D33CE}" type="presOf" srcId="{FC799FC2-1280-4A92-A7D3-1B1203FC8F23}" destId="{DF2DACAF-3462-4B1A-A264-38B540EFDAF7}" srcOrd="1" destOrd="0" presId="urn:microsoft.com/office/officeart/2005/8/layout/hierarchy2"/>
    <dgm:cxn modelId="{CDCC0B3A-CC61-44A0-ABBF-9D74BC821F93}" type="presOf" srcId="{713F5B79-D7A6-49A3-815C-D1602835BDBB}" destId="{D6476CA2-5D41-4B87-BB4E-3A5F4F247A43}" srcOrd="0" destOrd="0" presId="urn:microsoft.com/office/officeart/2005/8/layout/hierarchy2"/>
    <dgm:cxn modelId="{B3A08966-7AA2-43D2-A810-FFDB24E32D4B}" type="presOf" srcId="{8CA9890A-5BD9-4987-A0F7-DF1FAB8B95AD}" destId="{1DF29DEC-6D08-402C-94C5-9461F57C9142}" srcOrd="1" destOrd="0" presId="urn:microsoft.com/office/officeart/2005/8/layout/hierarchy2"/>
    <dgm:cxn modelId="{2223F18D-5BB7-4E61-BFAD-F6A5B745C1CF}" type="presOf" srcId="{A28630E6-10BA-4565-9B11-E9DEA22F791F}" destId="{3F163B9F-5F35-4F6B-AF19-33EC85A617AF}" srcOrd="0" destOrd="0" presId="urn:microsoft.com/office/officeart/2005/8/layout/hierarchy2"/>
    <dgm:cxn modelId="{6D31E826-7CEB-4592-9CB2-8C1B505B0E15}" srcId="{BECF1FE6-B1FC-4FE9-BD42-529BD8FEDE1F}" destId="{1B96CAAF-F3BC-4B06-A0C7-F1BF33178ED6}" srcOrd="4" destOrd="0" parTransId="{3DC4826B-51B8-4116-B207-72906AB2BA07}" sibTransId="{33428B7D-A7C1-41B7-8AC1-B25A9784FFCC}"/>
    <dgm:cxn modelId="{6A529E61-BA5E-477E-A578-21D2FD413623}" srcId="{35733BC1-13DC-44D4-A4B7-AE3DE0D2F113}" destId="{63B393A3-8EB2-4804-8247-3215FAB9ABEF}" srcOrd="0" destOrd="0" parTransId="{D3445FDA-E8DB-4C53-9903-2437A0644F3E}" sibTransId="{8D721B89-8DE8-4BBE-8D9D-44690382A5B6}"/>
    <dgm:cxn modelId="{0D3CA346-61FE-4716-8DF5-DF83791C5417}" type="presOf" srcId="{09AB541E-F7AA-4E0F-92B1-8559FEEF7B92}" destId="{FFE6D631-E926-45DF-BA22-D04865CB7B20}" srcOrd="0" destOrd="0" presId="urn:microsoft.com/office/officeart/2005/8/layout/hierarchy2"/>
    <dgm:cxn modelId="{B335073F-9793-4E7D-B73E-0CD570FF3B9C}" type="presOf" srcId="{094C8A09-FD15-4132-A13C-A6B053ED70F7}" destId="{8E0BF55D-1811-4DB9-8A0C-349D0E07F278}" srcOrd="1" destOrd="0" presId="urn:microsoft.com/office/officeart/2005/8/layout/hierarchy2"/>
    <dgm:cxn modelId="{CC545AB8-AF0D-41BB-B6A6-870C93063C3C}" type="presOf" srcId="{1DD5462B-73F9-4C9E-8F7E-4105691A2C8C}" destId="{732B9BC7-C488-40E8-A66D-9E1AA9801994}" srcOrd="0" destOrd="0" presId="urn:microsoft.com/office/officeart/2005/8/layout/hierarchy2"/>
    <dgm:cxn modelId="{B84D8D75-A921-4C96-9E43-1ADAD07B3584}" type="presOf" srcId="{21AAE691-8E8B-4D47-9324-29FF295EB430}" destId="{3013C5FD-0557-4EE0-9624-55C03CAC0009}" srcOrd="0" destOrd="0" presId="urn:microsoft.com/office/officeart/2005/8/layout/hierarchy2"/>
    <dgm:cxn modelId="{C443D409-653B-4F91-99CD-93325D01946F}" type="presOf" srcId="{1B96CAAF-F3BC-4B06-A0C7-F1BF33178ED6}" destId="{0E7F27EE-7431-45DD-9E21-4750858D247B}" srcOrd="0" destOrd="0" presId="urn:microsoft.com/office/officeart/2005/8/layout/hierarchy2"/>
    <dgm:cxn modelId="{8AF8216D-DD71-4AD8-B6E4-0B2ABC0DD414}" srcId="{63B393A3-8EB2-4804-8247-3215FAB9ABEF}" destId="{EAFB5956-BC9F-42C5-8A43-6C9D75400FB7}" srcOrd="1" destOrd="0" parTransId="{F5D36280-FB97-413A-B5B2-44E502F95468}" sibTransId="{30F3A3F3-D85A-4E23-A9E5-E8BCB82DEBB9}"/>
    <dgm:cxn modelId="{017DB361-CCE1-4535-B17B-D24C51A6175C}" type="presOf" srcId="{3DC4826B-51B8-4116-B207-72906AB2BA07}" destId="{152960BC-B996-496A-9F74-CA95E9AC767E}" srcOrd="1" destOrd="0" presId="urn:microsoft.com/office/officeart/2005/8/layout/hierarchy2"/>
    <dgm:cxn modelId="{FF9D845A-93D1-4D4C-AEA8-3C3DC51CD474}" srcId="{BECF1FE6-B1FC-4FE9-BD42-529BD8FEDE1F}" destId="{3C944234-71BB-4695-9566-D826E0DEC849}" srcOrd="0" destOrd="0" parTransId="{1DD5462B-73F9-4C9E-8F7E-4105691A2C8C}" sibTransId="{156DBF23-6087-4C13-86FF-DF343093E9DF}"/>
    <dgm:cxn modelId="{227A893F-431B-4864-BF3F-6DE42DC6340E}" type="presOf" srcId="{950BFD23-5297-4615-9057-DC82C301E0B6}" destId="{236B73F5-4C03-42AA-8A85-00EF5EFA8298}" srcOrd="0" destOrd="0" presId="urn:microsoft.com/office/officeart/2005/8/layout/hierarchy2"/>
    <dgm:cxn modelId="{4AEA6D57-933F-4955-A229-EA542D22910B}" srcId="{C4F60C91-4647-49FC-A0FF-CDA844609D1E}" destId="{AB4ED300-A76A-4478-A304-05D9BE80D928}" srcOrd="1" destOrd="0" parTransId="{094C8A09-FD15-4132-A13C-A6B053ED70F7}" sibTransId="{85EE031D-62AC-494B-A6DD-2D2089353565}"/>
    <dgm:cxn modelId="{30E21487-25E1-468C-86D5-CC64B48DEAE1}" type="presOf" srcId="{A28630E6-10BA-4565-9B11-E9DEA22F791F}" destId="{550D5D8E-BCCD-42E1-B768-0761BCFABEE1}" srcOrd="1" destOrd="0" presId="urn:microsoft.com/office/officeart/2005/8/layout/hierarchy2"/>
    <dgm:cxn modelId="{ADDAAF99-2839-4030-9268-E1040B613D9E}" type="presOf" srcId="{713F5B79-D7A6-49A3-815C-D1602835BDBB}" destId="{0AD4B299-B90D-4D1F-997A-C390F3D348B1}" srcOrd="1" destOrd="0" presId="urn:microsoft.com/office/officeart/2005/8/layout/hierarchy2"/>
    <dgm:cxn modelId="{6F7C689F-1F42-45F0-B158-1223637348DB}" srcId="{35733BC1-13DC-44D4-A4B7-AE3DE0D2F113}" destId="{C4F60C91-4647-49FC-A0FF-CDA844609D1E}" srcOrd="2" destOrd="0" parTransId="{FC799FC2-1280-4A92-A7D3-1B1203FC8F23}" sibTransId="{C61B8A28-916F-4667-9D23-A8D67FDEC598}"/>
    <dgm:cxn modelId="{0644B695-9886-4D23-88EE-FB1619CE32FE}" type="presOf" srcId="{F2E2AE00-6D81-4AC8-A50D-E9AD2FB06E67}" destId="{93DAF5D3-AD58-4A3F-A21F-8479A47168DB}" srcOrd="0" destOrd="0" presId="urn:microsoft.com/office/officeart/2005/8/layout/hierarchy2"/>
    <dgm:cxn modelId="{727A4454-1C73-443A-A715-7DD00F27DE09}" type="presOf" srcId="{1DD5462B-73F9-4C9E-8F7E-4105691A2C8C}" destId="{0930184A-7E8D-4C64-9D6F-2B6ABA450BF1}" srcOrd="1" destOrd="0" presId="urn:microsoft.com/office/officeart/2005/8/layout/hierarchy2"/>
    <dgm:cxn modelId="{FFD21F89-1647-43D5-9FB8-D81508A746E7}" type="presOf" srcId="{50DD47D1-2FF3-4CB2-8E0C-4BC8AF366620}" destId="{6B1D5756-CA7F-4763-ADAE-3CAA52752DDE}" srcOrd="0" destOrd="0" presId="urn:microsoft.com/office/officeart/2005/8/layout/hierarchy2"/>
    <dgm:cxn modelId="{4AD7D941-7812-4333-A78C-8BADCD746EDB}" type="presOf" srcId="{FC799FC2-1280-4A92-A7D3-1B1203FC8F23}" destId="{2EE5E5B4-E17A-40AB-9E0D-0D236CFC43FE}" srcOrd="0" destOrd="0" presId="urn:microsoft.com/office/officeart/2005/8/layout/hierarchy2"/>
    <dgm:cxn modelId="{3CB41550-120A-490A-9CB6-8ED67BBBFF5B}" type="presOf" srcId="{EF4B28FC-F4B2-4CFA-9F96-D8541012CD8B}" destId="{D723CDBA-5174-415A-A325-EAC2C2B898FB}" srcOrd="0" destOrd="0" presId="urn:microsoft.com/office/officeart/2005/8/layout/hierarchy2"/>
    <dgm:cxn modelId="{AB8ABBE1-8A91-483B-8DA8-819BA10FD92C}" srcId="{63B393A3-8EB2-4804-8247-3215FAB9ABEF}" destId="{5B8CD906-4E8F-49E2-A160-B16C712B5D9B}" srcOrd="2" destOrd="0" parTransId="{713F5B79-D7A6-49A3-815C-D1602835BDBB}" sibTransId="{D8670643-45DD-474C-AEBD-20F1FBA236CB}"/>
    <dgm:cxn modelId="{DE230EC3-5DA5-4AFF-8B25-9D118D73E2CF}" type="presOf" srcId="{D3445FDA-E8DB-4C53-9903-2437A0644F3E}" destId="{E2643AE7-AF7D-4A32-AB90-87D5CDBF08F2}" srcOrd="0" destOrd="0" presId="urn:microsoft.com/office/officeart/2005/8/layout/hierarchy2"/>
    <dgm:cxn modelId="{26B7DCA3-8323-45B8-93FC-493046B0E321}" srcId="{BECF1FE6-B1FC-4FE9-BD42-529BD8FEDE1F}" destId="{F2E2AE00-6D81-4AC8-A50D-E9AD2FB06E67}" srcOrd="2" destOrd="0" parTransId="{A28630E6-10BA-4565-9B11-E9DEA22F791F}" sibTransId="{CAD39AC8-8DEB-4D3C-8B0E-183003148881}"/>
    <dgm:cxn modelId="{7B4F39AB-EB8A-4DB1-8950-D61D76B7CE8C}" type="presOf" srcId="{5FF3E960-9386-4518-B083-26AC8927560D}" destId="{D7D07E58-6A40-4A0D-A0A7-CE5CAFCE42A3}" srcOrd="0" destOrd="0" presId="urn:microsoft.com/office/officeart/2005/8/layout/hierarchy2"/>
    <dgm:cxn modelId="{06CD411C-8239-4051-BC34-20E15ECDBE7F}" type="presOf" srcId="{2287947C-12F1-45DA-85D5-0A17BBACE800}" destId="{684855AE-9769-46EF-BE43-1AA3DBFF1E93}" srcOrd="0" destOrd="0" presId="urn:microsoft.com/office/officeart/2005/8/layout/hierarchy2"/>
    <dgm:cxn modelId="{7954EA6B-647E-435C-BC77-C02FB09C44F7}" type="presOf" srcId="{5D2DED59-7A47-4093-90D4-79A31E065299}" destId="{24B954FA-A549-4CD1-A342-8F134E54AFA6}" srcOrd="1" destOrd="0" presId="urn:microsoft.com/office/officeart/2005/8/layout/hierarchy2"/>
    <dgm:cxn modelId="{2970ACFF-E7F1-4EE4-9361-F1BE3DEC1231}" type="presOf" srcId="{9445E30E-598B-423E-A744-E6BC24F7F44F}" destId="{9317AB6A-BD84-4F88-9C9B-A19BF0EABB23}" srcOrd="0" destOrd="0" presId="urn:microsoft.com/office/officeart/2005/8/layout/hierarchy2"/>
    <dgm:cxn modelId="{45D08F51-E009-4C8C-8983-D526E62F0F2B}" type="presOf" srcId="{35733BC1-13DC-44D4-A4B7-AE3DE0D2F113}" destId="{3A66242B-D0E1-4D05-8530-E4DA12F83BA7}" srcOrd="0" destOrd="0" presId="urn:microsoft.com/office/officeart/2005/8/layout/hierarchy2"/>
    <dgm:cxn modelId="{2A037B7C-4402-4A15-91E7-8AF2E159544C}" type="presOf" srcId="{63B393A3-8EB2-4804-8247-3215FAB9ABEF}" destId="{7DBF5BF4-BFD7-46A2-A6AE-8686E83E4463}" srcOrd="0" destOrd="0" presId="urn:microsoft.com/office/officeart/2005/8/layout/hierarchy2"/>
    <dgm:cxn modelId="{C7C0E5D8-B96E-44EF-B3B1-FA50CB650963}" srcId="{EAFB5956-BC9F-42C5-8A43-6C9D75400FB7}" destId="{21AAE691-8E8B-4D47-9324-29FF295EB430}" srcOrd="1" destOrd="0" parTransId="{5D2DED59-7A47-4093-90D4-79A31E065299}" sibTransId="{7FEC0E91-E0AE-4C00-9A6F-8C1E809BA08F}"/>
    <dgm:cxn modelId="{53088105-C1B5-47CA-9052-23CD3D175120}" type="presOf" srcId="{EAFB5956-BC9F-42C5-8A43-6C9D75400FB7}" destId="{D1776F97-CBDF-4DE6-B3B9-EFD4274BC733}" srcOrd="0" destOrd="0" presId="urn:microsoft.com/office/officeart/2005/8/layout/hierarchy2"/>
    <dgm:cxn modelId="{98C8F9FC-A339-4FDE-88EB-F6220B2CA01B}" type="presOf" srcId="{09AB541E-F7AA-4E0F-92B1-8559FEEF7B92}" destId="{BAF96CE8-BA19-4F0B-BBEF-DB9BF6F3D8B1}" srcOrd="1" destOrd="0" presId="urn:microsoft.com/office/officeart/2005/8/layout/hierarchy2"/>
    <dgm:cxn modelId="{56E1EF86-C132-4108-A4C9-D8FA85E5EBC9}" type="presOf" srcId="{683432EA-8BA0-4C74-BEC4-EB177BC5A3F7}" destId="{C6989E9D-F9A1-4695-9965-5DDF5B59D6D6}" srcOrd="1" destOrd="0" presId="urn:microsoft.com/office/officeart/2005/8/layout/hierarchy2"/>
    <dgm:cxn modelId="{00F81C8A-489F-4F6E-A6E0-A479E9A6B2CC}" type="presOf" srcId="{C8AAF1B8-6CCB-4BF0-AAB3-535455299DFC}" destId="{9377DCB1-1D91-4372-B905-F6BA41CCB145}" srcOrd="0" destOrd="0" presId="urn:microsoft.com/office/officeart/2005/8/layout/hierarchy2"/>
    <dgm:cxn modelId="{9EE324CB-4A82-4389-8F0F-7337173684AF}" type="presOf" srcId="{0E00FF53-E5E9-48D9-8A9E-1A02FD259968}" destId="{55A9204F-AFF5-497A-AD9B-4933DD4B1BB0}" srcOrd="0" destOrd="0" presId="urn:microsoft.com/office/officeart/2005/8/layout/hierarchy2"/>
    <dgm:cxn modelId="{DAE841ED-83EA-4126-B9F9-3DD420B3D576}" type="presOf" srcId="{23BF1601-903A-41A1-A502-CE731961B92A}" destId="{D5ADB0BF-29E2-4B88-8584-14C25BD9DA90}" srcOrd="1" destOrd="0" presId="urn:microsoft.com/office/officeart/2005/8/layout/hierarchy2"/>
    <dgm:cxn modelId="{0D648D9A-F151-4A15-8D1E-E48987E2B017}" srcId="{BECF1FE6-B1FC-4FE9-BD42-529BD8FEDE1F}" destId="{5FF3E960-9386-4518-B083-26AC8927560D}" srcOrd="1" destOrd="0" parTransId="{116462F3-56B6-4F1C-971D-30044570D895}" sibTransId="{CFF183FA-7EB5-4E1F-BE7C-9C5664EC8AFD}"/>
    <dgm:cxn modelId="{80F77242-1AF7-4505-9001-F2AE0E4FDFE2}" type="presOf" srcId="{5DB03F4A-7DB6-46B4-BFAA-43905FC27CB6}" destId="{A9A9006F-AF58-43BC-9126-3D507834E94D}" srcOrd="0" destOrd="0" presId="urn:microsoft.com/office/officeart/2005/8/layout/hierarchy2"/>
    <dgm:cxn modelId="{066F74A7-EEBD-490A-91E8-C1AE6A17FE73}" srcId="{BECF1FE6-B1FC-4FE9-BD42-529BD8FEDE1F}" destId="{17336962-C1F3-49DF-B790-0BEF6D34F5A0}" srcOrd="5" destOrd="0" parTransId="{C8AAF1B8-6CCB-4BF0-AAB3-535455299DFC}" sibTransId="{9D3AF6C0-325C-41B5-B036-D51584EBB0F4}"/>
    <dgm:cxn modelId="{A693174A-03E9-4040-9029-37E09AE987D9}" type="presOf" srcId="{5DB03F4A-7DB6-46B4-BFAA-43905FC27CB6}" destId="{4A45FFA1-DAF8-46B6-8E59-0883BCE3DEE0}" srcOrd="1" destOrd="0" presId="urn:microsoft.com/office/officeart/2005/8/layout/hierarchy2"/>
    <dgm:cxn modelId="{2527BC01-954F-4139-9FDE-F02EB43FF8E1}" srcId="{C4F60C91-4647-49FC-A0FF-CDA844609D1E}" destId="{2287947C-12F1-45DA-85D5-0A17BBACE800}" srcOrd="0" destOrd="0" parTransId="{5DB03F4A-7DB6-46B4-BFAA-43905FC27CB6}" sibTransId="{42F22F88-9A02-405D-AF07-FDF62E49AD70}"/>
    <dgm:cxn modelId="{58247715-3719-4AF3-9DBA-7288F7545407}" type="presOf" srcId="{F5D36280-FB97-413A-B5B2-44E502F95468}" destId="{B0A340CD-095C-444F-9BDE-7D292AB57409}" srcOrd="0" destOrd="0" presId="urn:microsoft.com/office/officeart/2005/8/layout/hierarchy2"/>
    <dgm:cxn modelId="{CD06BE3C-F245-4E97-B3A8-376CFAFEBCA0}" type="presOf" srcId="{094C8A09-FD15-4132-A13C-A6B053ED70F7}" destId="{0F9A949B-6119-42D0-9A63-F2C274903CCF}" srcOrd="0" destOrd="0" presId="urn:microsoft.com/office/officeart/2005/8/layout/hierarchy2"/>
    <dgm:cxn modelId="{2B999DE3-5D53-40D5-9D70-991C840C1A0A}" type="presOf" srcId="{116462F3-56B6-4F1C-971D-30044570D895}" destId="{F19D3ED8-FF5A-4399-AA75-1CFC8877B96D}" srcOrd="0" destOrd="0" presId="urn:microsoft.com/office/officeart/2005/8/layout/hierarchy2"/>
    <dgm:cxn modelId="{E155832B-A5A6-4716-A48E-16E1D1CA44BD}" srcId="{89FE2F40-2DC7-4CE7-A67D-604F1AA5F50F}" destId="{35733BC1-13DC-44D4-A4B7-AE3DE0D2F113}" srcOrd="0" destOrd="0" parTransId="{BCAED313-C0F5-4268-9E14-048783C30323}" sibTransId="{5C29532F-AC56-4D9C-8D8F-49E44E97D70B}"/>
    <dgm:cxn modelId="{433CB41E-D093-4655-9771-74B002E7C5D6}" type="presOf" srcId="{AB4ED300-A76A-4478-A304-05D9BE80D928}" destId="{D4C2F54D-373B-4FDE-9518-A8992A2A24B5}" srcOrd="0" destOrd="0" presId="urn:microsoft.com/office/officeart/2005/8/layout/hierarchy2"/>
    <dgm:cxn modelId="{1BF1335F-0FBA-4495-94B5-AE494B357DBF}" srcId="{63B393A3-8EB2-4804-8247-3215FAB9ABEF}" destId="{9445E30E-598B-423E-A744-E6BC24F7F44F}" srcOrd="0" destOrd="0" parTransId="{23BF1601-903A-41A1-A502-CE731961B92A}" sibTransId="{F33447CD-45DA-4610-A77C-52A4F43FCF17}"/>
    <dgm:cxn modelId="{6F3E526E-00FB-4283-B0E2-987DF616578C}" type="presParOf" srcId="{56C52EFB-C83D-47F1-871E-D7A261E4E5DD}" destId="{27BF71AD-BBCD-4635-9B78-D8954CCAA81A}" srcOrd="0" destOrd="0" presId="urn:microsoft.com/office/officeart/2005/8/layout/hierarchy2"/>
    <dgm:cxn modelId="{2CCED926-64E5-4BBC-91FB-759D46BD2AC9}" type="presParOf" srcId="{27BF71AD-BBCD-4635-9B78-D8954CCAA81A}" destId="{3A66242B-D0E1-4D05-8530-E4DA12F83BA7}" srcOrd="0" destOrd="0" presId="urn:microsoft.com/office/officeart/2005/8/layout/hierarchy2"/>
    <dgm:cxn modelId="{7171792D-E35F-421F-8F03-A002D1888585}" type="presParOf" srcId="{27BF71AD-BBCD-4635-9B78-D8954CCAA81A}" destId="{2A4F5490-A273-432C-8B27-36DE0BD05778}" srcOrd="1" destOrd="0" presId="urn:microsoft.com/office/officeart/2005/8/layout/hierarchy2"/>
    <dgm:cxn modelId="{C2CC8AE1-7F7A-42B2-8254-213D47C6FC6B}" type="presParOf" srcId="{2A4F5490-A273-432C-8B27-36DE0BD05778}" destId="{E2643AE7-AF7D-4A32-AB90-87D5CDBF08F2}" srcOrd="0" destOrd="0" presId="urn:microsoft.com/office/officeart/2005/8/layout/hierarchy2"/>
    <dgm:cxn modelId="{D1CF9326-6D70-4FA9-B1FD-7F3CC3596D6D}" type="presParOf" srcId="{E2643AE7-AF7D-4A32-AB90-87D5CDBF08F2}" destId="{AD13E312-7384-4CF7-841F-AE0B8D1E565A}" srcOrd="0" destOrd="0" presId="urn:microsoft.com/office/officeart/2005/8/layout/hierarchy2"/>
    <dgm:cxn modelId="{F586A474-E884-4A4A-9303-DCF5E22EE71C}" type="presParOf" srcId="{2A4F5490-A273-432C-8B27-36DE0BD05778}" destId="{A2A7A135-BFE9-4BD8-AB46-2BAA7D351057}" srcOrd="1" destOrd="0" presId="urn:microsoft.com/office/officeart/2005/8/layout/hierarchy2"/>
    <dgm:cxn modelId="{A580D596-906C-4738-976E-1519900D7577}" type="presParOf" srcId="{A2A7A135-BFE9-4BD8-AB46-2BAA7D351057}" destId="{7DBF5BF4-BFD7-46A2-A6AE-8686E83E4463}" srcOrd="0" destOrd="0" presId="urn:microsoft.com/office/officeart/2005/8/layout/hierarchy2"/>
    <dgm:cxn modelId="{35324A79-328D-4379-B59A-9FF464089EB0}" type="presParOf" srcId="{A2A7A135-BFE9-4BD8-AB46-2BAA7D351057}" destId="{8124B203-DADA-4592-B561-235111AA529A}" srcOrd="1" destOrd="0" presId="urn:microsoft.com/office/officeart/2005/8/layout/hierarchy2"/>
    <dgm:cxn modelId="{F44AB26A-8807-4D11-A3CB-2797E8F00075}" type="presParOf" srcId="{8124B203-DADA-4592-B561-235111AA529A}" destId="{602B3B43-B69A-4B3E-BAB2-DBAD4A8D53B4}" srcOrd="0" destOrd="0" presId="urn:microsoft.com/office/officeart/2005/8/layout/hierarchy2"/>
    <dgm:cxn modelId="{8B421C3D-CC34-4650-A426-D9D278B93E71}" type="presParOf" srcId="{602B3B43-B69A-4B3E-BAB2-DBAD4A8D53B4}" destId="{D5ADB0BF-29E2-4B88-8584-14C25BD9DA90}" srcOrd="0" destOrd="0" presId="urn:microsoft.com/office/officeart/2005/8/layout/hierarchy2"/>
    <dgm:cxn modelId="{EF2477FA-1A83-4629-BDBF-F91E2C3D18AE}" type="presParOf" srcId="{8124B203-DADA-4592-B561-235111AA529A}" destId="{3A9496D7-268F-48D3-9394-344AF03BDAEF}" srcOrd="1" destOrd="0" presId="urn:microsoft.com/office/officeart/2005/8/layout/hierarchy2"/>
    <dgm:cxn modelId="{FAA7E7AC-5BA8-431F-A4CE-0D6A4D3C0B8B}" type="presParOf" srcId="{3A9496D7-268F-48D3-9394-344AF03BDAEF}" destId="{9317AB6A-BD84-4F88-9C9B-A19BF0EABB23}" srcOrd="0" destOrd="0" presId="urn:microsoft.com/office/officeart/2005/8/layout/hierarchy2"/>
    <dgm:cxn modelId="{65812B67-BBE3-479F-999D-9BCBE6B62D42}" type="presParOf" srcId="{3A9496D7-268F-48D3-9394-344AF03BDAEF}" destId="{8530E08A-D332-4A17-9059-8497E91E33EF}" srcOrd="1" destOrd="0" presId="urn:microsoft.com/office/officeart/2005/8/layout/hierarchy2"/>
    <dgm:cxn modelId="{F0B7953B-42A5-487A-972F-C96B42F72866}" type="presParOf" srcId="{8530E08A-D332-4A17-9059-8497E91E33EF}" destId="{FFE6D631-E926-45DF-BA22-D04865CB7B20}" srcOrd="0" destOrd="0" presId="urn:microsoft.com/office/officeart/2005/8/layout/hierarchy2"/>
    <dgm:cxn modelId="{1BBA3FAC-4975-4398-8E59-E96D3827F845}" type="presParOf" srcId="{FFE6D631-E926-45DF-BA22-D04865CB7B20}" destId="{BAF96CE8-BA19-4F0B-BBEF-DB9BF6F3D8B1}" srcOrd="0" destOrd="0" presId="urn:microsoft.com/office/officeart/2005/8/layout/hierarchy2"/>
    <dgm:cxn modelId="{174813A7-F339-4BCA-B9E5-3239CA9BC1B4}" type="presParOf" srcId="{8530E08A-D332-4A17-9059-8497E91E33EF}" destId="{72709E4C-F8EC-4864-A121-D0AD56A8702A}" srcOrd="1" destOrd="0" presId="urn:microsoft.com/office/officeart/2005/8/layout/hierarchy2"/>
    <dgm:cxn modelId="{92B297A9-116E-41EE-8ACD-FF4E0D04F5C8}" type="presParOf" srcId="{72709E4C-F8EC-4864-A121-D0AD56A8702A}" destId="{D723CDBA-5174-415A-A325-EAC2C2B898FB}" srcOrd="0" destOrd="0" presId="urn:microsoft.com/office/officeart/2005/8/layout/hierarchy2"/>
    <dgm:cxn modelId="{6B242151-D7FA-4469-99A6-7741967B2145}" type="presParOf" srcId="{72709E4C-F8EC-4864-A121-D0AD56A8702A}" destId="{954692D1-F13C-4BCE-A370-6B0900EDF989}" srcOrd="1" destOrd="0" presId="urn:microsoft.com/office/officeart/2005/8/layout/hierarchy2"/>
    <dgm:cxn modelId="{9FE77E9B-E0A8-4962-A774-8831C81C18F0}" type="presParOf" srcId="{8530E08A-D332-4A17-9059-8497E91E33EF}" destId="{6B1D5756-CA7F-4763-ADAE-3CAA52752DDE}" srcOrd="2" destOrd="0" presId="urn:microsoft.com/office/officeart/2005/8/layout/hierarchy2"/>
    <dgm:cxn modelId="{7412E3E0-1721-44E1-8490-90E79B61B91A}" type="presParOf" srcId="{6B1D5756-CA7F-4763-ADAE-3CAA52752DDE}" destId="{30AAFC37-7031-4B41-97CD-109450C26948}" srcOrd="0" destOrd="0" presId="urn:microsoft.com/office/officeart/2005/8/layout/hierarchy2"/>
    <dgm:cxn modelId="{AEB55D96-6E04-49F1-9DEC-4CF310A042A2}" type="presParOf" srcId="{8530E08A-D332-4A17-9059-8497E91E33EF}" destId="{58FDA5A9-21EC-49C0-B334-C17123286A77}" srcOrd="3" destOrd="0" presId="urn:microsoft.com/office/officeart/2005/8/layout/hierarchy2"/>
    <dgm:cxn modelId="{282B9D74-0F1B-40B8-BBF4-FE153CA358A3}" type="presParOf" srcId="{58FDA5A9-21EC-49C0-B334-C17123286A77}" destId="{55A9204F-AFF5-497A-AD9B-4933DD4B1BB0}" srcOrd="0" destOrd="0" presId="urn:microsoft.com/office/officeart/2005/8/layout/hierarchy2"/>
    <dgm:cxn modelId="{2DD1C49C-3B8D-4100-85FE-D18DF43232E2}" type="presParOf" srcId="{58FDA5A9-21EC-49C0-B334-C17123286A77}" destId="{FA263848-9369-4A13-AF73-B6B87C2DC7A2}" srcOrd="1" destOrd="0" presId="urn:microsoft.com/office/officeart/2005/8/layout/hierarchy2"/>
    <dgm:cxn modelId="{0D324C54-FDF4-48EC-AA15-8F6514D71590}" type="presParOf" srcId="{8124B203-DADA-4592-B561-235111AA529A}" destId="{B0A340CD-095C-444F-9BDE-7D292AB57409}" srcOrd="2" destOrd="0" presId="urn:microsoft.com/office/officeart/2005/8/layout/hierarchy2"/>
    <dgm:cxn modelId="{48C2C3D6-6F25-49C0-91A5-B2C8AE7284FB}" type="presParOf" srcId="{B0A340CD-095C-444F-9BDE-7D292AB57409}" destId="{7CD03082-4F55-4F2C-92EE-121B7026F3DA}" srcOrd="0" destOrd="0" presId="urn:microsoft.com/office/officeart/2005/8/layout/hierarchy2"/>
    <dgm:cxn modelId="{762C12D9-6604-4B19-B174-9E1FC5F06ED7}" type="presParOf" srcId="{8124B203-DADA-4592-B561-235111AA529A}" destId="{2534D0AA-571D-4CCF-8F08-83E3655DAAFA}" srcOrd="3" destOrd="0" presId="urn:microsoft.com/office/officeart/2005/8/layout/hierarchy2"/>
    <dgm:cxn modelId="{61A7BFC4-A202-47AD-9EEE-665A036C3391}" type="presParOf" srcId="{2534D0AA-571D-4CCF-8F08-83E3655DAAFA}" destId="{D1776F97-CBDF-4DE6-B3B9-EFD4274BC733}" srcOrd="0" destOrd="0" presId="urn:microsoft.com/office/officeart/2005/8/layout/hierarchy2"/>
    <dgm:cxn modelId="{B259C5E4-9072-43A0-8275-7399A946620F}" type="presParOf" srcId="{2534D0AA-571D-4CCF-8F08-83E3655DAAFA}" destId="{F5BC3F09-8653-4B4C-AF23-B94C4C5D0C0C}" srcOrd="1" destOrd="0" presId="urn:microsoft.com/office/officeart/2005/8/layout/hierarchy2"/>
    <dgm:cxn modelId="{399CAFCD-BB0E-41D0-90C0-BBB0E290BE96}" type="presParOf" srcId="{F5BC3F09-8653-4B4C-AF23-B94C4C5D0C0C}" destId="{E35FC5D0-D053-4DB4-B7A6-5450F0499CED}" srcOrd="0" destOrd="0" presId="urn:microsoft.com/office/officeart/2005/8/layout/hierarchy2"/>
    <dgm:cxn modelId="{E56C9402-9DD8-49EE-A13C-F2DD393DB9BA}" type="presParOf" srcId="{E35FC5D0-D053-4DB4-B7A6-5450F0499CED}" destId="{1DF29DEC-6D08-402C-94C5-9461F57C9142}" srcOrd="0" destOrd="0" presId="urn:microsoft.com/office/officeart/2005/8/layout/hierarchy2"/>
    <dgm:cxn modelId="{AA211C60-2A43-4C27-9F5D-2F62413305AD}" type="presParOf" srcId="{F5BC3F09-8653-4B4C-AF23-B94C4C5D0C0C}" destId="{62B19F71-4D51-4D50-B646-02F6726960AA}" srcOrd="1" destOrd="0" presId="urn:microsoft.com/office/officeart/2005/8/layout/hierarchy2"/>
    <dgm:cxn modelId="{C5793C2D-6C2E-4E55-9BCC-DA9AC101B632}" type="presParOf" srcId="{62B19F71-4D51-4D50-B646-02F6726960AA}" destId="{236B73F5-4C03-42AA-8A85-00EF5EFA8298}" srcOrd="0" destOrd="0" presId="urn:microsoft.com/office/officeart/2005/8/layout/hierarchy2"/>
    <dgm:cxn modelId="{E81E5F8F-1066-42A4-9A97-CCC1CB287136}" type="presParOf" srcId="{62B19F71-4D51-4D50-B646-02F6726960AA}" destId="{1B5E6CBA-CB5A-402B-A6EF-98FBA2AE10E6}" srcOrd="1" destOrd="0" presId="urn:microsoft.com/office/officeart/2005/8/layout/hierarchy2"/>
    <dgm:cxn modelId="{3455A3C0-8C6A-4758-8D55-9F3D43E94664}" type="presParOf" srcId="{F5BC3F09-8653-4B4C-AF23-B94C4C5D0C0C}" destId="{094FCE5B-5FBF-4D21-9CF2-4C4E3C1C06A3}" srcOrd="2" destOrd="0" presId="urn:microsoft.com/office/officeart/2005/8/layout/hierarchy2"/>
    <dgm:cxn modelId="{C0FD20EE-DE16-46DC-911F-646D06867D3B}" type="presParOf" srcId="{094FCE5B-5FBF-4D21-9CF2-4C4E3C1C06A3}" destId="{24B954FA-A549-4CD1-A342-8F134E54AFA6}" srcOrd="0" destOrd="0" presId="urn:microsoft.com/office/officeart/2005/8/layout/hierarchy2"/>
    <dgm:cxn modelId="{0C73EC82-DFBB-496F-A669-D2A80876A987}" type="presParOf" srcId="{F5BC3F09-8653-4B4C-AF23-B94C4C5D0C0C}" destId="{4D57119C-699B-4402-B0BB-D92282D11A10}" srcOrd="3" destOrd="0" presId="urn:microsoft.com/office/officeart/2005/8/layout/hierarchy2"/>
    <dgm:cxn modelId="{C855E45D-5712-49F1-9DB7-8CE783E32C3C}" type="presParOf" srcId="{4D57119C-699B-4402-B0BB-D92282D11A10}" destId="{3013C5FD-0557-4EE0-9624-55C03CAC0009}" srcOrd="0" destOrd="0" presId="urn:microsoft.com/office/officeart/2005/8/layout/hierarchy2"/>
    <dgm:cxn modelId="{83B7453E-D89B-4D68-AB18-93FE9F87A070}" type="presParOf" srcId="{4D57119C-699B-4402-B0BB-D92282D11A10}" destId="{2256DDA0-38CB-47FD-B330-06733989AB02}" srcOrd="1" destOrd="0" presId="urn:microsoft.com/office/officeart/2005/8/layout/hierarchy2"/>
    <dgm:cxn modelId="{280E4D3F-EF76-48D6-9B17-1B24F3E77594}" type="presParOf" srcId="{8124B203-DADA-4592-B561-235111AA529A}" destId="{D6476CA2-5D41-4B87-BB4E-3A5F4F247A43}" srcOrd="4" destOrd="0" presId="urn:microsoft.com/office/officeart/2005/8/layout/hierarchy2"/>
    <dgm:cxn modelId="{904A50E9-6C1E-4666-A3AF-80423F91A5C5}" type="presParOf" srcId="{D6476CA2-5D41-4B87-BB4E-3A5F4F247A43}" destId="{0AD4B299-B90D-4D1F-997A-C390F3D348B1}" srcOrd="0" destOrd="0" presId="urn:microsoft.com/office/officeart/2005/8/layout/hierarchy2"/>
    <dgm:cxn modelId="{CABE90B5-D5BC-4C54-8E61-C0E275A459E5}" type="presParOf" srcId="{8124B203-DADA-4592-B561-235111AA529A}" destId="{4643CA43-7EAF-446B-8019-4BAC14345DD1}" srcOrd="5" destOrd="0" presId="urn:microsoft.com/office/officeart/2005/8/layout/hierarchy2"/>
    <dgm:cxn modelId="{2114860C-C013-46F0-A9B1-5D51E0181988}" type="presParOf" srcId="{4643CA43-7EAF-446B-8019-4BAC14345DD1}" destId="{3BC18D83-A2B5-463D-B850-4A186FCBC75A}" srcOrd="0" destOrd="0" presId="urn:microsoft.com/office/officeart/2005/8/layout/hierarchy2"/>
    <dgm:cxn modelId="{5E3B306C-0041-4695-A020-E46A07D321D6}" type="presParOf" srcId="{4643CA43-7EAF-446B-8019-4BAC14345DD1}" destId="{19A59A3D-8A0E-4E34-B8FF-8BDE7ADEC049}" srcOrd="1" destOrd="0" presId="urn:microsoft.com/office/officeart/2005/8/layout/hierarchy2"/>
    <dgm:cxn modelId="{543C065B-3D18-48B7-91DF-318740CFAFCF}" type="presParOf" srcId="{2A4F5490-A273-432C-8B27-36DE0BD05778}" destId="{AE4156B4-7830-4CE2-82CB-06D37E082143}" srcOrd="2" destOrd="0" presId="urn:microsoft.com/office/officeart/2005/8/layout/hierarchy2"/>
    <dgm:cxn modelId="{300A57FF-E6E1-4141-90A7-4B2757DB07FC}" type="presParOf" srcId="{AE4156B4-7830-4CE2-82CB-06D37E082143}" destId="{C6989E9D-F9A1-4695-9965-5DDF5B59D6D6}" srcOrd="0" destOrd="0" presId="urn:microsoft.com/office/officeart/2005/8/layout/hierarchy2"/>
    <dgm:cxn modelId="{BF51C174-7C34-4E50-8F14-C599DD217537}" type="presParOf" srcId="{2A4F5490-A273-432C-8B27-36DE0BD05778}" destId="{BEA72AD9-52EA-4348-8C0E-DF02FA26F678}" srcOrd="3" destOrd="0" presId="urn:microsoft.com/office/officeart/2005/8/layout/hierarchy2"/>
    <dgm:cxn modelId="{CEE158FC-DD11-45B9-B2A6-C7A78649F948}" type="presParOf" srcId="{BEA72AD9-52EA-4348-8C0E-DF02FA26F678}" destId="{3498696E-D537-4963-BB0B-B15B39341BD8}" srcOrd="0" destOrd="0" presId="urn:microsoft.com/office/officeart/2005/8/layout/hierarchy2"/>
    <dgm:cxn modelId="{633A3D40-29DB-4763-B504-17C7C2310DA7}" type="presParOf" srcId="{BEA72AD9-52EA-4348-8C0E-DF02FA26F678}" destId="{D1770C78-DA7B-4E66-BB4E-F5557C11B640}" srcOrd="1" destOrd="0" presId="urn:microsoft.com/office/officeart/2005/8/layout/hierarchy2"/>
    <dgm:cxn modelId="{CDA0A100-086F-4C5A-9100-032F26947DB9}" type="presParOf" srcId="{D1770C78-DA7B-4E66-BB4E-F5557C11B640}" destId="{732B9BC7-C488-40E8-A66D-9E1AA9801994}" srcOrd="0" destOrd="0" presId="urn:microsoft.com/office/officeart/2005/8/layout/hierarchy2"/>
    <dgm:cxn modelId="{3F0459BC-D915-4F8C-BC81-1BA0FD2D20B2}" type="presParOf" srcId="{732B9BC7-C488-40E8-A66D-9E1AA9801994}" destId="{0930184A-7E8D-4C64-9D6F-2B6ABA450BF1}" srcOrd="0" destOrd="0" presId="urn:microsoft.com/office/officeart/2005/8/layout/hierarchy2"/>
    <dgm:cxn modelId="{5CFF469F-C80F-4CA0-A68D-F707F68B1395}" type="presParOf" srcId="{D1770C78-DA7B-4E66-BB4E-F5557C11B640}" destId="{8A122514-8C1E-43A2-9290-4E26CDF103FD}" srcOrd="1" destOrd="0" presId="urn:microsoft.com/office/officeart/2005/8/layout/hierarchy2"/>
    <dgm:cxn modelId="{1B931FBC-0421-4C5C-8844-D8F4F7C3CBF7}" type="presParOf" srcId="{8A122514-8C1E-43A2-9290-4E26CDF103FD}" destId="{62D7A0A6-2D79-473E-B3F5-8FB540FEF80C}" srcOrd="0" destOrd="0" presId="urn:microsoft.com/office/officeart/2005/8/layout/hierarchy2"/>
    <dgm:cxn modelId="{338F15A3-0FFD-46CB-AAFB-E85571D53F76}" type="presParOf" srcId="{8A122514-8C1E-43A2-9290-4E26CDF103FD}" destId="{237016E6-6A0E-4680-984A-D1ACB59A0852}" srcOrd="1" destOrd="0" presId="urn:microsoft.com/office/officeart/2005/8/layout/hierarchy2"/>
    <dgm:cxn modelId="{F3ED4940-BF36-464A-ACCD-564A319323EB}" type="presParOf" srcId="{D1770C78-DA7B-4E66-BB4E-F5557C11B640}" destId="{F19D3ED8-FF5A-4399-AA75-1CFC8877B96D}" srcOrd="2" destOrd="0" presId="urn:microsoft.com/office/officeart/2005/8/layout/hierarchy2"/>
    <dgm:cxn modelId="{E3E4B5B4-846D-4527-92DE-8A7408D94DB8}" type="presParOf" srcId="{F19D3ED8-FF5A-4399-AA75-1CFC8877B96D}" destId="{1B752FB9-9B63-41B8-995B-EE1D12B6467C}" srcOrd="0" destOrd="0" presId="urn:microsoft.com/office/officeart/2005/8/layout/hierarchy2"/>
    <dgm:cxn modelId="{D4FA2D79-865F-48C0-AE9A-7A4D49944209}" type="presParOf" srcId="{D1770C78-DA7B-4E66-BB4E-F5557C11B640}" destId="{C314898C-E76C-4D70-98C8-8B72C26B8913}" srcOrd="3" destOrd="0" presId="urn:microsoft.com/office/officeart/2005/8/layout/hierarchy2"/>
    <dgm:cxn modelId="{3A2F10D6-EE42-4D49-9072-BF9A6925648A}" type="presParOf" srcId="{C314898C-E76C-4D70-98C8-8B72C26B8913}" destId="{D7D07E58-6A40-4A0D-A0A7-CE5CAFCE42A3}" srcOrd="0" destOrd="0" presId="urn:microsoft.com/office/officeart/2005/8/layout/hierarchy2"/>
    <dgm:cxn modelId="{C48CAB05-4455-4655-8279-3DD275A123C6}" type="presParOf" srcId="{C314898C-E76C-4D70-98C8-8B72C26B8913}" destId="{5448F6BD-8A1E-4731-9548-F142D44ADE12}" srcOrd="1" destOrd="0" presId="urn:microsoft.com/office/officeart/2005/8/layout/hierarchy2"/>
    <dgm:cxn modelId="{F995A067-4B34-4F77-A4CD-864B24E8F652}" type="presParOf" srcId="{D1770C78-DA7B-4E66-BB4E-F5557C11B640}" destId="{3F163B9F-5F35-4F6B-AF19-33EC85A617AF}" srcOrd="4" destOrd="0" presId="urn:microsoft.com/office/officeart/2005/8/layout/hierarchy2"/>
    <dgm:cxn modelId="{DF8C94A5-3BAB-4859-912E-D360353E5501}" type="presParOf" srcId="{3F163B9F-5F35-4F6B-AF19-33EC85A617AF}" destId="{550D5D8E-BCCD-42E1-B768-0761BCFABEE1}" srcOrd="0" destOrd="0" presId="urn:microsoft.com/office/officeart/2005/8/layout/hierarchy2"/>
    <dgm:cxn modelId="{CA7DA2D2-C557-4191-864B-37E0184DA98F}" type="presParOf" srcId="{D1770C78-DA7B-4E66-BB4E-F5557C11B640}" destId="{66EB7191-9B6E-4CCC-B339-DE78DA3736C7}" srcOrd="5" destOrd="0" presId="urn:microsoft.com/office/officeart/2005/8/layout/hierarchy2"/>
    <dgm:cxn modelId="{2FE6E085-E7EF-4702-86CF-8CD2704B4BE6}" type="presParOf" srcId="{66EB7191-9B6E-4CCC-B339-DE78DA3736C7}" destId="{93DAF5D3-AD58-4A3F-A21F-8479A47168DB}" srcOrd="0" destOrd="0" presId="urn:microsoft.com/office/officeart/2005/8/layout/hierarchy2"/>
    <dgm:cxn modelId="{B603D0B9-B75C-444E-806A-0247283D616A}" type="presParOf" srcId="{66EB7191-9B6E-4CCC-B339-DE78DA3736C7}" destId="{0EF53065-AF98-4ED0-8346-CCCB12516A83}" srcOrd="1" destOrd="0" presId="urn:microsoft.com/office/officeart/2005/8/layout/hierarchy2"/>
    <dgm:cxn modelId="{1501EBB2-5FB9-4F9B-9DE9-090E6CDB1B54}" type="presParOf" srcId="{D1770C78-DA7B-4E66-BB4E-F5557C11B640}" destId="{DC44CFB5-36D4-47C1-A116-7182E73BB2CE}" srcOrd="6" destOrd="0" presId="urn:microsoft.com/office/officeart/2005/8/layout/hierarchy2"/>
    <dgm:cxn modelId="{C81707B6-8065-411E-80C3-D1822ABF9053}" type="presParOf" srcId="{DC44CFB5-36D4-47C1-A116-7182E73BB2CE}" destId="{D889B71F-52E8-4C59-B8BB-0C73D293088A}" srcOrd="0" destOrd="0" presId="urn:microsoft.com/office/officeart/2005/8/layout/hierarchy2"/>
    <dgm:cxn modelId="{67470FE6-68B0-4197-A850-D9CD8E5BB1A2}" type="presParOf" srcId="{D1770C78-DA7B-4E66-BB4E-F5557C11B640}" destId="{133D43F7-A721-4B7A-AD80-C75155AA729A}" srcOrd="7" destOrd="0" presId="urn:microsoft.com/office/officeart/2005/8/layout/hierarchy2"/>
    <dgm:cxn modelId="{556647C3-BCFC-4804-BE27-7B03DBEEE92B}" type="presParOf" srcId="{133D43F7-A721-4B7A-AD80-C75155AA729A}" destId="{6375E9D6-4970-4A02-9FA8-26F750C1CC31}" srcOrd="0" destOrd="0" presId="urn:microsoft.com/office/officeart/2005/8/layout/hierarchy2"/>
    <dgm:cxn modelId="{5B096459-7C49-4F4F-88FF-5DC90998216A}" type="presParOf" srcId="{133D43F7-A721-4B7A-AD80-C75155AA729A}" destId="{FA7D0D69-772B-4133-BF88-4208C6520D89}" srcOrd="1" destOrd="0" presId="urn:microsoft.com/office/officeart/2005/8/layout/hierarchy2"/>
    <dgm:cxn modelId="{26F529FF-9D3F-4FA7-BAED-4111E7C16844}" type="presParOf" srcId="{D1770C78-DA7B-4E66-BB4E-F5557C11B640}" destId="{3B866FF5-B795-41A9-841A-FED50FB58DEB}" srcOrd="8" destOrd="0" presId="urn:microsoft.com/office/officeart/2005/8/layout/hierarchy2"/>
    <dgm:cxn modelId="{5CF0E413-ABA8-4D31-AA29-5BD7D517A154}" type="presParOf" srcId="{3B866FF5-B795-41A9-841A-FED50FB58DEB}" destId="{152960BC-B996-496A-9F74-CA95E9AC767E}" srcOrd="0" destOrd="0" presId="urn:microsoft.com/office/officeart/2005/8/layout/hierarchy2"/>
    <dgm:cxn modelId="{7D4D77FC-1FA7-41F4-9B66-4BA2213F05C4}" type="presParOf" srcId="{D1770C78-DA7B-4E66-BB4E-F5557C11B640}" destId="{41F61E53-8993-4DE5-818A-723FBCBC1C1D}" srcOrd="9" destOrd="0" presId="urn:microsoft.com/office/officeart/2005/8/layout/hierarchy2"/>
    <dgm:cxn modelId="{15878105-33ED-4FF2-BF75-277CEF8FC9BC}" type="presParOf" srcId="{41F61E53-8993-4DE5-818A-723FBCBC1C1D}" destId="{0E7F27EE-7431-45DD-9E21-4750858D247B}" srcOrd="0" destOrd="0" presId="urn:microsoft.com/office/officeart/2005/8/layout/hierarchy2"/>
    <dgm:cxn modelId="{CE85A70E-5B79-404D-ADB0-79261A303196}" type="presParOf" srcId="{41F61E53-8993-4DE5-818A-723FBCBC1C1D}" destId="{0FC755C1-057F-4619-8A4A-AE781D27771F}" srcOrd="1" destOrd="0" presId="urn:microsoft.com/office/officeart/2005/8/layout/hierarchy2"/>
    <dgm:cxn modelId="{FB87100E-FE36-4A73-BE97-8168B4FF6DA1}" type="presParOf" srcId="{D1770C78-DA7B-4E66-BB4E-F5557C11B640}" destId="{9377DCB1-1D91-4372-B905-F6BA41CCB145}" srcOrd="10" destOrd="0" presId="urn:microsoft.com/office/officeart/2005/8/layout/hierarchy2"/>
    <dgm:cxn modelId="{624B6319-E5B2-402D-A5F4-09F2BE6CFC51}" type="presParOf" srcId="{9377DCB1-1D91-4372-B905-F6BA41CCB145}" destId="{E7FAA973-E687-4C31-B7E6-CFAEACDC5286}" srcOrd="0" destOrd="0" presId="urn:microsoft.com/office/officeart/2005/8/layout/hierarchy2"/>
    <dgm:cxn modelId="{D81B7EB4-2E9A-49D6-BB1A-183507FE856E}" type="presParOf" srcId="{D1770C78-DA7B-4E66-BB4E-F5557C11B640}" destId="{EC081901-E607-4837-9CBB-2D1F17053F1F}" srcOrd="11" destOrd="0" presId="urn:microsoft.com/office/officeart/2005/8/layout/hierarchy2"/>
    <dgm:cxn modelId="{603A3CE9-289B-40AC-9465-FD3C470699D9}" type="presParOf" srcId="{EC081901-E607-4837-9CBB-2D1F17053F1F}" destId="{35731496-141E-48B8-9BBC-65EFCD49D805}" srcOrd="0" destOrd="0" presId="urn:microsoft.com/office/officeart/2005/8/layout/hierarchy2"/>
    <dgm:cxn modelId="{7D518127-C587-4A96-8FA0-173DF4C51FB9}" type="presParOf" srcId="{EC081901-E607-4837-9CBB-2D1F17053F1F}" destId="{A782617C-FE6F-48F2-8C8E-A53F63CA0919}" srcOrd="1" destOrd="0" presId="urn:microsoft.com/office/officeart/2005/8/layout/hierarchy2"/>
    <dgm:cxn modelId="{75632D84-EE31-4937-B934-3FF0EC6C51C6}" type="presParOf" srcId="{2A4F5490-A273-432C-8B27-36DE0BD05778}" destId="{2EE5E5B4-E17A-40AB-9E0D-0D236CFC43FE}" srcOrd="4" destOrd="0" presId="urn:microsoft.com/office/officeart/2005/8/layout/hierarchy2"/>
    <dgm:cxn modelId="{BF8A3590-E662-4921-8CD6-D436D4BB8AA4}" type="presParOf" srcId="{2EE5E5B4-E17A-40AB-9E0D-0D236CFC43FE}" destId="{DF2DACAF-3462-4B1A-A264-38B540EFDAF7}" srcOrd="0" destOrd="0" presId="urn:microsoft.com/office/officeart/2005/8/layout/hierarchy2"/>
    <dgm:cxn modelId="{04CF03EC-A367-4E82-A72F-4B0633D7793D}" type="presParOf" srcId="{2A4F5490-A273-432C-8B27-36DE0BD05778}" destId="{A4CEA948-4925-411D-A126-BE41C8DB4D17}" srcOrd="5" destOrd="0" presId="urn:microsoft.com/office/officeart/2005/8/layout/hierarchy2"/>
    <dgm:cxn modelId="{07A31632-AA20-44CC-AE25-E16C514ADAB9}" type="presParOf" srcId="{A4CEA948-4925-411D-A126-BE41C8DB4D17}" destId="{FB586784-7BE3-4549-AF83-4BAB6CA68EF0}" srcOrd="0" destOrd="0" presId="urn:microsoft.com/office/officeart/2005/8/layout/hierarchy2"/>
    <dgm:cxn modelId="{47768D63-AB0A-40F4-8CD4-571311DEBE47}" type="presParOf" srcId="{A4CEA948-4925-411D-A126-BE41C8DB4D17}" destId="{D1401C41-445B-4945-A7CC-C7C9366589BA}" srcOrd="1" destOrd="0" presId="urn:microsoft.com/office/officeart/2005/8/layout/hierarchy2"/>
    <dgm:cxn modelId="{8D8DFAAB-7BA9-499B-B696-96D79C289878}" type="presParOf" srcId="{D1401C41-445B-4945-A7CC-C7C9366589BA}" destId="{A9A9006F-AF58-43BC-9126-3D507834E94D}" srcOrd="0" destOrd="0" presId="urn:microsoft.com/office/officeart/2005/8/layout/hierarchy2"/>
    <dgm:cxn modelId="{229524E9-E977-4003-9178-21ECBC3DBA23}" type="presParOf" srcId="{A9A9006F-AF58-43BC-9126-3D507834E94D}" destId="{4A45FFA1-DAF8-46B6-8E59-0883BCE3DEE0}" srcOrd="0" destOrd="0" presId="urn:microsoft.com/office/officeart/2005/8/layout/hierarchy2"/>
    <dgm:cxn modelId="{E075B878-64BA-4C7F-AC08-DE1ED5015687}" type="presParOf" srcId="{D1401C41-445B-4945-A7CC-C7C9366589BA}" destId="{EC6CA279-167C-4744-A8EE-95CD11073EEA}" srcOrd="1" destOrd="0" presId="urn:microsoft.com/office/officeart/2005/8/layout/hierarchy2"/>
    <dgm:cxn modelId="{05681F99-6C9C-4D10-8F91-82040EDC0E2E}" type="presParOf" srcId="{EC6CA279-167C-4744-A8EE-95CD11073EEA}" destId="{684855AE-9769-46EF-BE43-1AA3DBFF1E93}" srcOrd="0" destOrd="0" presId="urn:microsoft.com/office/officeart/2005/8/layout/hierarchy2"/>
    <dgm:cxn modelId="{A6D4BF68-9F19-4AAF-A462-E367A1615F7D}" type="presParOf" srcId="{EC6CA279-167C-4744-A8EE-95CD11073EEA}" destId="{24CBB772-E956-48C6-9D94-06CC619B8317}" srcOrd="1" destOrd="0" presId="urn:microsoft.com/office/officeart/2005/8/layout/hierarchy2"/>
    <dgm:cxn modelId="{943E3C55-D6B2-4093-B6EC-DBD08CE67134}" type="presParOf" srcId="{D1401C41-445B-4945-A7CC-C7C9366589BA}" destId="{0F9A949B-6119-42D0-9A63-F2C274903CCF}" srcOrd="2" destOrd="0" presId="urn:microsoft.com/office/officeart/2005/8/layout/hierarchy2"/>
    <dgm:cxn modelId="{A13780A5-1E17-40F7-BE91-40B10A63CB47}" type="presParOf" srcId="{0F9A949B-6119-42D0-9A63-F2C274903CCF}" destId="{8E0BF55D-1811-4DB9-8A0C-349D0E07F278}" srcOrd="0" destOrd="0" presId="urn:microsoft.com/office/officeart/2005/8/layout/hierarchy2"/>
    <dgm:cxn modelId="{FF6BB24E-A2C4-4310-8CDE-D51279FC7049}" type="presParOf" srcId="{D1401C41-445B-4945-A7CC-C7C9366589BA}" destId="{EE58D74D-3327-4AEB-BE9E-BDECC8961C44}" srcOrd="3" destOrd="0" presId="urn:microsoft.com/office/officeart/2005/8/layout/hierarchy2"/>
    <dgm:cxn modelId="{CC54055E-94CA-41BA-BDCB-E963BB355CAC}" type="presParOf" srcId="{EE58D74D-3327-4AEB-BE9E-BDECC8961C44}" destId="{D4C2F54D-373B-4FDE-9518-A8992A2A24B5}" srcOrd="0" destOrd="0" presId="urn:microsoft.com/office/officeart/2005/8/layout/hierarchy2"/>
    <dgm:cxn modelId="{CEDEE5F9-9753-4B66-8766-3D41CC4E5893}" type="presParOf" srcId="{EE58D74D-3327-4AEB-BE9E-BDECC8961C44}" destId="{940FD12C-F337-4730-ACD2-C054F8A5EA45}"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E9B84D-BCF6-4B19-A061-0E7B41C5D185}" type="doc">
      <dgm:prSet loTypeId="urn:microsoft.com/office/officeart/2005/8/layout/radial1" loCatId="relationship" qsTypeId="urn:microsoft.com/office/officeart/2005/8/quickstyle/simple1" qsCatId="simple" csTypeId="urn:microsoft.com/office/officeart/2005/8/colors/accent1_2" csCatId="accent1"/>
      <dgm:spPr/>
    </dgm:pt>
    <dgm:pt modelId="{432D9BC5-BA7C-412F-88DF-A6E283F55E7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smtClean="0">
              <a:ln>
                <a:noFill/>
              </a:ln>
              <a:solidFill>
                <a:schemeClr val="tx1"/>
              </a:solidFill>
              <a:effectLst/>
              <a:latin typeface="Arial" charset="0"/>
              <a:cs typeface="Arial" charset="0"/>
            </a:rPr>
            <a:t>Информационные знаки</a:t>
          </a:r>
          <a:endParaRPr kumimoji="0" lang="ru-RU" b="0" i="0" u="none" strike="noStrike" cap="none" normalizeH="0" baseline="0" smtClean="0">
            <a:ln>
              <a:noFill/>
            </a:ln>
            <a:solidFill>
              <a:schemeClr val="tx1"/>
            </a:solidFill>
            <a:effectLst/>
            <a:latin typeface="Arial" charset="0"/>
            <a:cs typeface="Arial" charset="0"/>
          </a:endParaRPr>
        </a:p>
      </dgm:t>
    </dgm:pt>
    <dgm:pt modelId="{6DC2C43C-CC48-43BE-B51C-ED3C9D1D1628}" type="parTrans" cxnId="{4D86C0A4-8ED9-4554-A103-38DDCF1E7669}">
      <dgm:prSet/>
      <dgm:spPr/>
    </dgm:pt>
    <dgm:pt modelId="{36530D8D-047D-4FD3-BF75-1551C440003B}" type="sibTrans" cxnId="{4D86C0A4-8ED9-4554-A103-38DDCF1E7669}">
      <dgm:prSet/>
      <dgm:spPr/>
    </dgm:pt>
    <dgm:pt modelId="{B10CEA99-1984-4C37-AD90-B8D89F3C7AE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smtClean="0">
              <a:ln>
                <a:noFill/>
              </a:ln>
              <a:solidFill>
                <a:schemeClr val="tx1"/>
              </a:solidFill>
              <a:effectLst/>
              <a:latin typeface="Arial" charset="0"/>
              <a:cs typeface="Arial" charset="0"/>
            </a:rPr>
            <a:t>Товарные</a:t>
          </a:r>
          <a:endParaRPr kumimoji="0" lang="ru-RU" b="0" i="0" u="none" strike="noStrike" cap="none" normalizeH="0" baseline="0" smtClean="0">
            <a:ln>
              <a:noFill/>
            </a:ln>
            <a:solidFill>
              <a:schemeClr val="tx1"/>
            </a:solidFill>
            <a:effectLst/>
            <a:latin typeface="Arial" charset="0"/>
            <a:cs typeface="Arial" charset="0"/>
          </a:endParaRPr>
        </a:p>
      </dgm:t>
    </dgm:pt>
    <dgm:pt modelId="{88A98AB2-3334-4375-8A12-C898326CAD08}" type="parTrans" cxnId="{C73BC320-2126-47F7-8C49-9C3CC7C19090}">
      <dgm:prSet/>
      <dgm:spPr/>
      <dgm:t>
        <a:bodyPr/>
        <a:lstStyle/>
        <a:p>
          <a:endParaRPr lang="ru-RU"/>
        </a:p>
      </dgm:t>
    </dgm:pt>
    <dgm:pt modelId="{3F449D30-682C-4936-A12B-788290561462}" type="sibTrans" cxnId="{C73BC320-2126-47F7-8C49-9C3CC7C19090}">
      <dgm:prSet/>
      <dgm:spPr/>
    </dgm:pt>
    <dgm:pt modelId="{A17A7337-F23A-4819-BEAE-B8D3D742CE7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smtClean="0">
              <a:ln>
                <a:noFill/>
              </a:ln>
              <a:solidFill>
                <a:schemeClr val="tx1"/>
              </a:solidFill>
              <a:effectLst/>
              <a:latin typeface="Arial" charset="0"/>
              <a:cs typeface="Arial" charset="0"/>
            </a:rPr>
            <a:t>Компонентные</a:t>
          </a:r>
          <a:endParaRPr kumimoji="0" lang="ru-RU" b="0" i="0" u="none" strike="noStrike" cap="none" normalizeH="0" baseline="0" smtClean="0">
            <a:ln>
              <a:noFill/>
            </a:ln>
            <a:solidFill>
              <a:schemeClr val="tx1"/>
            </a:solidFill>
            <a:effectLst/>
            <a:latin typeface="Arial" charset="0"/>
            <a:cs typeface="Arial" charset="0"/>
          </a:endParaRPr>
        </a:p>
      </dgm:t>
    </dgm:pt>
    <dgm:pt modelId="{BBDC118B-58BD-4092-9CCD-00A3D5BB2096}" type="parTrans" cxnId="{82735330-F400-485D-9EB5-732DB73437F2}">
      <dgm:prSet/>
      <dgm:spPr/>
      <dgm:t>
        <a:bodyPr/>
        <a:lstStyle/>
        <a:p>
          <a:endParaRPr lang="ru-RU"/>
        </a:p>
      </dgm:t>
    </dgm:pt>
    <dgm:pt modelId="{0615DC95-CB16-4AAF-AD67-5A5510B6C68F}" type="sibTrans" cxnId="{82735330-F400-485D-9EB5-732DB73437F2}">
      <dgm:prSet/>
      <dgm:spPr/>
    </dgm:pt>
    <dgm:pt modelId="{F428F94E-79F8-49A0-97DD-2E2D68B2C0F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smtClean="0">
              <a:ln>
                <a:noFill/>
              </a:ln>
              <a:solidFill>
                <a:schemeClr val="tx1"/>
              </a:solidFill>
              <a:effectLst/>
              <a:latin typeface="Arial" charset="0"/>
              <a:cs typeface="Arial" charset="0"/>
            </a:rPr>
            <a:t>Эксплуатационные</a:t>
          </a:r>
          <a:endParaRPr kumimoji="0" lang="ru-RU" b="0" i="0" u="none" strike="noStrike" cap="none" normalizeH="0" baseline="0" smtClean="0">
            <a:ln>
              <a:noFill/>
            </a:ln>
            <a:solidFill>
              <a:schemeClr val="tx1"/>
            </a:solidFill>
            <a:effectLst/>
            <a:latin typeface="Arial" charset="0"/>
            <a:cs typeface="Arial" charset="0"/>
          </a:endParaRPr>
        </a:p>
      </dgm:t>
    </dgm:pt>
    <dgm:pt modelId="{7D1B1E25-50CF-4A2E-90D1-AD80DF7521D9}" type="parTrans" cxnId="{298DB76D-B290-438F-92D9-9A4C7BCBA54A}">
      <dgm:prSet/>
      <dgm:spPr/>
      <dgm:t>
        <a:bodyPr/>
        <a:lstStyle/>
        <a:p>
          <a:endParaRPr lang="ru-RU"/>
        </a:p>
      </dgm:t>
    </dgm:pt>
    <dgm:pt modelId="{A8B4C715-71FA-4D72-8768-DF5B7A86EC37}" type="sibTrans" cxnId="{298DB76D-B290-438F-92D9-9A4C7BCBA54A}">
      <dgm:prSet/>
      <dgm:spPr/>
    </dgm:pt>
    <dgm:pt modelId="{70C417D5-55B6-4F07-A08A-A42E24F87ED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smtClean="0">
              <a:ln>
                <a:noFill/>
              </a:ln>
              <a:solidFill>
                <a:schemeClr val="tx1"/>
              </a:solidFill>
              <a:effectLst/>
              <a:latin typeface="Arial" charset="0"/>
              <a:cs typeface="Arial" charset="0"/>
            </a:rPr>
            <a:t>Предупредительные</a:t>
          </a:r>
          <a:endParaRPr kumimoji="0" lang="ru-RU" b="0" i="0" u="none" strike="noStrike" cap="none" normalizeH="0" baseline="0" smtClean="0">
            <a:ln>
              <a:noFill/>
            </a:ln>
            <a:solidFill>
              <a:schemeClr val="tx1"/>
            </a:solidFill>
            <a:effectLst/>
            <a:latin typeface="Arial" charset="0"/>
            <a:cs typeface="Arial" charset="0"/>
          </a:endParaRPr>
        </a:p>
      </dgm:t>
    </dgm:pt>
    <dgm:pt modelId="{B6C61A47-9000-4344-A991-B675663BB386}" type="parTrans" cxnId="{A7F61E27-C6BC-4527-B77E-658BB822D10C}">
      <dgm:prSet/>
      <dgm:spPr/>
      <dgm:t>
        <a:bodyPr/>
        <a:lstStyle/>
        <a:p>
          <a:endParaRPr lang="ru-RU"/>
        </a:p>
      </dgm:t>
    </dgm:pt>
    <dgm:pt modelId="{0162C760-9485-41AF-831F-11A4A42FD8AF}" type="sibTrans" cxnId="{A7F61E27-C6BC-4527-B77E-658BB822D10C}">
      <dgm:prSet/>
      <dgm:spPr/>
    </dgm:pt>
    <dgm:pt modelId="{5B6318D7-B884-4AB9-911C-D83985A7530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smtClean="0">
              <a:ln>
                <a:noFill/>
              </a:ln>
              <a:solidFill>
                <a:schemeClr val="tx1"/>
              </a:solidFill>
              <a:effectLst/>
              <a:latin typeface="Arial" charset="0"/>
              <a:cs typeface="Arial" charset="0"/>
            </a:rPr>
            <a:t>Наименование места происхождения</a:t>
          </a:r>
          <a:endParaRPr kumimoji="0" lang="ru-RU" b="0" i="0" u="none" strike="noStrike" cap="none" normalizeH="0" baseline="0" smtClean="0">
            <a:ln>
              <a:noFill/>
            </a:ln>
            <a:solidFill>
              <a:schemeClr val="tx1"/>
            </a:solidFill>
            <a:effectLst/>
            <a:latin typeface="Arial" charset="0"/>
            <a:cs typeface="Arial" charset="0"/>
          </a:endParaRPr>
        </a:p>
      </dgm:t>
    </dgm:pt>
    <dgm:pt modelId="{C0B09794-0873-41E6-8015-9803FF7B600C}" type="parTrans" cxnId="{A2A767F2-4BFD-4D05-A585-13E0A205AE36}">
      <dgm:prSet/>
      <dgm:spPr/>
      <dgm:t>
        <a:bodyPr/>
        <a:lstStyle/>
        <a:p>
          <a:endParaRPr lang="ru-RU"/>
        </a:p>
      </dgm:t>
    </dgm:pt>
    <dgm:pt modelId="{11BBBC92-8247-4C9C-BB8B-6B91D09F4129}" type="sibTrans" cxnId="{A2A767F2-4BFD-4D05-A585-13E0A205AE36}">
      <dgm:prSet/>
      <dgm:spPr/>
    </dgm:pt>
    <dgm:pt modelId="{CFA32403-8F1A-445B-A411-409A03BFDC10}">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smtClean="0">
              <a:ln>
                <a:noFill/>
              </a:ln>
              <a:solidFill>
                <a:schemeClr val="tx1"/>
              </a:solidFill>
              <a:effectLst/>
              <a:latin typeface="Arial" charset="0"/>
              <a:cs typeface="Arial" charset="0"/>
            </a:rPr>
            <a:t>Знаки соответствия</a:t>
          </a:r>
          <a:endParaRPr kumimoji="0" lang="ru-RU" b="0" i="0" u="none" strike="noStrike" cap="none" normalizeH="0" baseline="0" smtClean="0">
            <a:ln>
              <a:noFill/>
            </a:ln>
            <a:solidFill>
              <a:schemeClr val="tx1"/>
            </a:solidFill>
            <a:effectLst/>
            <a:latin typeface="Arial" charset="0"/>
            <a:cs typeface="Arial" charset="0"/>
          </a:endParaRPr>
        </a:p>
      </dgm:t>
    </dgm:pt>
    <dgm:pt modelId="{14A9E0B6-5012-4E46-8D1A-92C6C03061F1}" type="parTrans" cxnId="{4F9B00A9-A069-44D8-BDC2-C34EF5EB23DA}">
      <dgm:prSet/>
      <dgm:spPr/>
      <dgm:t>
        <a:bodyPr/>
        <a:lstStyle/>
        <a:p>
          <a:endParaRPr lang="ru-RU"/>
        </a:p>
      </dgm:t>
    </dgm:pt>
    <dgm:pt modelId="{76FB196E-8C40-48B7-A8CD-EF32451CB6A3}" type="sibTrans" cxnId="{4F9B00A9-A069-44D8-BDC2-C34EF5EB23DA}">
      <dgm:prSet/>
      <dgm:spPr/>
    </dgm:pt>
    <dgm:pt modelId="{88826521-2F2A-43C6-BBDC-8EE14F0B58F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smtClean="0">
              <a:ln>
                <a:noFill/>
              </a:ln>
              <a:solidFill>
                <a:schemeClr val="tx1"/>
              </a:solidFill>
              <a:effectLst/>
              <a:latin typeface="Arial" charset="0"/>
              <a:cs typeface="Arial" charset="0"/>
            </a:rPr>
            <a:t>Штриховое кодирование</a:t>
          </a:r>
          <a:endParaRPr kumimoji="0" lang="ru-RU" b="0" i="0" u="none" strike="noStrike" cap="none" normalizeH="0" baseline="0" smtClean="0">
            <a:ln>
              <a:noFill/>
            </a:ln>
            <a:solidFill>
              <a:schemeClr val="tx1"/>
            </a:solidFill>
            <a:effectLst/>
            <a:latin typeface="Arial" charset="0"/>
            <a:cs typeface="Arial" charset="0"/>
          </a:endParaRPr>
        </a:p>
      </dgm:t>
    </dgm:pt>
    <dgm:pt modelId="{4B92AB44-4441-41CB-9243-1EE1B482AB08}" type="parTrans" cxnId="{DB8C66B7-4A82-405A-BEE5-B649AF22755D}">
      <dgm:prSet/>
      <dgm:spPr/>
      <dgm:t>
        <a:bodyPr/>
        <a:lstStyle/>
        <a:p>
          <a:endParaRPr lang="ru-RU"/>
        </a:p>
      </dgm:t>
    </dgm:pt>
    <dgm:pt modelId="{87BD74F8-ADE0-430F-8E59-89FBE95BBA2C}" type="sibTrans" cxnId="{DB8C66B7-4A82-405A-BEE5-B649AF22755D}">
      <dgm:prSet/>
      <dgm:spPr/>
    </dgm:pt>
    <dgm:pt modelId="{4BB606CD-FD56-43F3-BDE1-D27986B617D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smtClean="0">
              <a:ln>
                <a:noFill/>
              </a:ln>
              <a:solidFill>
                <a:schemeClr val="tx1"/>
              </a:solidFill>
              <a:effectLst/>
              <a:latin typeface="Arial" charset="0"/>
              <a:cs typeface="Arial" charset="0"/>
            </a:rPr>
            <a:t>Размерные</a:t>
          </a:r>
          <a:endParaRPr kumimoji="0" lang="ru-RU" b="0" i="0" u="none" strike="noStrike" cap="none" normalizeH="0" baseline="0" smtClean="0">
            <a:ln>
              <a:noFill/>
            </a:ln>
            <a:solidFill>
              <a:schemeClr val="tx1"/>
            </a:solidFill>
            <a:effectLst/>
            <a:latin typeface="Arial" charset="0"/>
            <a:cs typeface="Arial" charset="0"/>
          </a:endParaRPr>
        </a:p>
      </dgm:t>
    </dgm:pt>
    <dgm:pt modelId="{11B528B7-3FF5-4009-888C-C77CC3CC219C}" type="parTrans" cxnId="{F3487E96-B2C2-4513-8E80-7688EBF5BDF2}">
      <dgm:prSet/>
      <dgm:spPr/>
      <dgm:t>
        <a:bodyPr/>
        <a:lstStyle/>
        <a:p>
          <a:endParaRPr lang="ru-RU"/>
        </a:p>
      </dgm:t>
    </dgm:pt>
    <dgm:pt modelId="{24F2857D-17BD-48B6-B6D4-87AA36F331C6}" type="sibTrans" cxnId="{F3487E96-B2C2-4513-8E80-7688EBF5BDF2}">
      <dgm:prSet/>
      <dgm:spPr/>
    </dgm:pt>
    <dgm:pt modelId="{D95FF568-4881-4CD1-BE91-02F5529655E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smtClean="0">
              <a:ln>
                <a:noFill/>
              </a:ln>
              <a:solidFill>
                <a:schemeClr val="tx1"/>
              </a:solidFill>
              <a:effectLst/>
              <a:latin typeface="Arial" charset="0"/>
              <a:cs typeface="Arial" charset="0"/>
            </a:rPr>
            <a:t>Манипуляционные</a:t>
          </a:r>
          <a:endParaRPr kumimoji="0" lang="ru-RU" b="0" i="0" u="none" strike="noStrike" cap="none" normalizeH="0" baseline="0" smtClean="0">
            <a:ln>
              <a:noFill/>
            </a:ln>
            <a:solidFill>
              <a:schemeClr val="tx1"/>
            </a:solidFill>
            <a:effectLst/>
            <a:latin typeface="Arial" charset="0"/>
            <a:cs typeface="Arial" charset="0"/>
          </a:endParaRPr>
        </a:p>
      </dgm:t>
    </dgm:pt>
    <dgm:pt modelId="{574454F3-E1E7-4631-91E8-3931C02B014D}" type="parTrans" cxnId="{AF96BEB8-5D53-495C-8756-D9520EE3FF09}">
      <dgm:prSet/>
      <dgm:spPr/>
      <dgm:t>
        <a:bodyPr/>
        <a:lstStyle/>
        <a:p>
          <a:endParaRPr lang="ru-RU"/>
        </a:p>
      </dgm:t>
    </dgm:pt>
    <dgm:pt modelId="{F622C400-65C9-4517-B0EF-64CF8CF21FBD}" type="sibTrans" cxnId="{AF96BEB8-5D53-495C-8756-D9520EE3FF09}">
      <dgm:prSet/>
      <dgm:spPr/>
    </dgm:pt>
    <dgm:pt modelId="{32484FD7-D3D3-4439-BAAE-561977AB3614}">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smtClean="0">
              <a:ln>
                <a:noFill/>
              </a:ln>
              <a:solidFill>
                <a:schemeClr val="tx1"/>
              </a:solidFill>
              <a:effectLst/>
              <a:latin typeface="Arial" charset="0"/>
              <a:cs typeface="Arial" charset="0"/>
            </a:rPr>
            <a:t>Экологические</a:t>
          </a:r>
          <a:endParaRPr kumimoji="0" lang="ru-RU" b="0" i="0" u="none" strike="noStrike" cap="none" normalizeH="0" baseline="0" smtClean="0">
            <a:ln>
              <a:noFill/>
            </a:ln>
            <a:solidFill>
              <a:schemeClr val="tx1"/>
            </a:solidFill>
            <a:effectLst/>
            <a:latin typeface="Arial" charset="0"/>
            <a:cs typeface="Arial" charset="0"/>
          </a:endParaRPr>
        </a:p>
      </dgm:t>
    </dgm:pt>
    <dgm:pt modelId="{05C7EF33-63D3-4735-91B2-2E380230E18B}" type="parTrans" cxnId="{EEE13D07-6540-45E6-BA37-1E8ED25BC81D}">
      <dgm:prSet/>
      <dgm:spPr/>
      <dgm:t>
        <a:bodyPr/>
        <a:lstStyle/>
        <a:p>
          <a:endParaRPr lang="ru-RU"/>
        </a:p>
      </dgm:t>
    </dgm:pt>
    <dgm:pt modelId="{257398B4-D711-46EC-B688-FEAE083C009D}" type="sibTrans" cxnId="{EEE13D07-6540-45E6-BA37-1E8ED25BC81D}">
      <dgm:prSet/>
      <dgm:spPr/>
    </dgm:pt>
    <dgm:pt modelId="{24BC0B7B-D1D5-4C4A-B5D3-573E312A6218}" type="pres">
      <dgm:prSet presAssocID="{45E9B84D-BCF6-4B19-A061-0E7B41C5D185}" presName="cycle" presStyleCnt="0">
        <dgm:presLayoutVars>
          <dgm:chMax val="1"/>
          <dgm:dir/>
          <dgm:animLvl val="ctr"/>
          <dgm:resizeHandles val="exact"/>
        </dgm:presLayoutVars>
      </dgm:prSet>
      <dgm:spPr/>
    </dgm:pt>
    <dgm:pt modelId="{7C34A797-8551-4690-B54B-4ED01523E7E1}" type="pres">
      <dgm:prSet presAssocID="{432D9BC5-BA7C-412F-88DF-A6E283F55E72}" presName="centerShape" presStyleLbl="node0" presStyleIdx="0" presStyleCnt="1"/>
      <dgm:spPr/>
    </dgm:pt>
    <dgm:pt modelId="{C7498E69-B1FA-4FE1-A211-AEF9D80E01CC}" type="pres">
      <dgm:prSet presAssocID="{88A98AB2-3334-4375-8A12-C898326CAD08}" presName="Name9" presStyleLbl="parChTrans1D2" presStyleIdx="0" presStyleCnt="10"/>
      <dgm:spPr/>
    </dgm:pt>
    <dgm:pt modelId="{F8E2B7A4-FC10-4D2F-82F0-BA84ED986063}" type="pres">
      <dgm:prSet presAssocID="{88A98AB2-3334-4375-8A12-C898326CAD08}" presName="connTx" presStyleLbl="parChTrans1D2" presStyleIdx="0" presStyleCnt="10"/>
      <dgm:spPr/>
    </dgm:pt>
    <dgm:pt modelId="{ADE9D2AE-A786-4C10-A77C-367F97463553}" type="pres">
      <dgm:prSet presAssocID="{B10CEA99-1984-4C37-AD90-B8D89F3C7AE5}" presName="node" presStyleLbl="node1" presStyleIdx="0" presStyleCnt="10">
        <dgm:presLayoutVars>
          <dgm:bulletEnabled val="1"/>
        </dgm:presLayoutVars>
      </dgm:prSet>
      <dgm:spPr/>
    </dgm:pt>
    <dgm:pt modelId="{5FD7B6E3-8F04-4F03-B2C6-65CA1A894301}" type="pres">
      <dgm:prSet presAssocID="{BBDC118B-58BD-4092-9CCD-00A3D5BB2096}" presName="Name9" presStyleLbl="parChTrans1D2" presStyleIdx="1" presStyleCnt="10"/>
      <dgm:spPr/>
    </dgm:pt>
    <dgm:pt modelId="{880ED731-420D-496B-A8CA-2BA743C01253}" type="pres">
      <dgm:prSet presAssocID="{BBDC118B-58BD-4092-9CCD-00A3D5BB2096}" presName="connTx" presStyleLbl="parChTrans1D2" presStyleIdx="1" presStyleCnt="10"/>
      <dgm:spPr/>
    </dgm:pt>
    <dgm:pt modelId="{E1964B9E-ACD2-4503-8D0D-B0D7F9875045}" type="pres">
      <dgm:prSet presAssocID="{A17A7337-F23A-4819-BEAE-B8D3D742CE7D}" presName="node" presStyleLbl="node1" presStyleIdx="1" presStyleCnt="10">
        <dgm:presLayoutVars>
          <dgm:bulletEnabled val="1"/>
        </dgm:presLayoutVars>
      </dgm:prSet>
      <dgm:spPr/>
    </dgm:pt>
    <dgm:pt modelId="{83775CD2-C864-4D4D-BE7A-FEA26EA06605}" type="pres">
      <dgm:prSet presAssocID="{7D1B1E25-50CF-4A2E-90D1-AD80DF7521D9}" presName="Name9" presStyleLbl="parChTrans1D2" presStyleIdx="2" presStyleCnt="10"/>
      <dgm:spPr/>
    </dgm:pt>
    <dgm:pt modelId="{54F9C8C3-2F52-4AC1-90C2-CE31D170141D}" type="pres">
      <dgm:prSet presAssocID="{7D1B1E25-50CF-4A2E-90D1-AD80DF7521D9}" presName="connTx" presStyleLbl="parChTrans1D2" presStyleIdx="2" presStyleCnt="10"/>
      <dgm:spPr/>
    </dgm:pt>
    <dgm:pt modelId="{5F1E4E0E-D555-4D3D-BFD2-384A4819AFA0}" type="pres">
      <dgm:prSet presAssocID="{F428F94E-79F8-49A0-97DD-2E2D68B2C0F2}" presName="node" presStyleLbl="node1" presStyleIdx="2" presStyleCnt="10">
        <dgm:presLayoutVars>
          <dgm:bulletEnabled val="1"/>
        </dgm:presLayoutVars>
      </dgm:prSet>
      <dgm:spPr/>
    </dgm:pt>
    <dgm:pt modelId="{9BEEF30B-AF5A-4028-A358-93496D7D62D3}" type="pres">
      <dgm:prSet presAssocID="{B6C61A47-9000-4344-A991-B675663BB386}" presName="Name9" presStyleLbl="parChTrans1D2" presStyleIdx="3" presStyleCnt="10"/>
      <dgm:spPr/>
    </dgm:pt>
    <dgm:pt modelId="{2FB29810-341B-4278-9D15-415759020D0F}" type="pres">
      <dgm:prSet presAssocID="{B6C61A47-9000-4344-A991-B675663BB386}" presName="connTx" presStyleLbl="parChTrans1D2" presStyleIdx="3" presStyleCnt="10"/>
      <dgm:spPr/>
    </dgm:pt>
    <dgm:pt modelId="{DE12EB7D-3CE4-4558-A2C3-2E0845FC47C7}" type="pres">
      <dgm:prSet presAssocID="{70C417D5-55B6-4F07-A08A-A42E24F87EDC}" presName="node" presStyleLbl="node1" presStyleIdx="3" presStyleCnt="10">
        <dgm:presLayoutVars>
          <dgm:bulletEnabled val="1"/>
        </dgm:presLayoutVars>
      </dgm:prSet>
      <dgm:spPr/>
    </dgm:pt>
    <dgm:pt modelId="{7005197E-FBF3-4F83-A38E-86456E0B6009}" type="pres">
      <dgm:prSet presAssocID="{C0B09794-0873-41E6-8015-9803FF7B600C}" presName="Name9" presStyleLbl="parChTrans1D2" presStyleIdx="4" presStyleCnt="10"/>
      <dgm:spPr/>
    </dgm:pt>
    <dgm:pt modelId="{18BB13C3-365C-43B4-A50D-AF60D921CF2B}" type="pres">
      <dgm:prSet presAssocID="{C0B09794-0873-41E6-8015-9803FF7B600C}" presName="connTx" presStyleLbl="parChTrans1D2" presStyleIdx="4" presStyleCnt="10"/>
      <dgm:spPr/>
    </dgm:pt>
    <dgm:pt modelId="{BD0137C3-ACA3-474E-8DF0-32001331738A}" type="pres">
      <dgm:prSet presAssocID="{5B6318D7-B884-4AB9-911C-D83985A7530D}" presName="node" presStyleLbl="node1" presStyleIdx="4" presStyleCnt="10">
        <dgm:presLayoutVars>
          <dgm:bulletEnabled val="1"/>
        </dgm:presLayoutVars>
      </dgm:prSet>
      <dgm:spPr/>
    </dgm:pt>
    <dgm:pt modelId="{33A37CDA-E2FE-4813-A596-06E1982930DD}" type="pres">
      <dgm:prSet presAssocID="{14A9E0B6-5012-4E46-8D1A-92C6C03061F1}" presName="Name9" presStyleLbl="parChTrans1D2" presStyleIdx="5" presStyleCnt="10"/>
      <dgm:spPr/>
    </dgm:pt>
    <dgm:pt modelId="{D3FD0DC3-A928-4545-ACDA-60EE2B854EC1}" type="pres">
      <dgm:prSet presAssocID="{14A9E0B6-5012-4E46-8D1A-92C6C03061F1}" presName="connTx" presStyleLbl="parChTrans1D2" presStyleIdx="5" presStyleCnt="10"/>
      <dgm:spPr/>
    </dgm:pt>
    <dgm:pt modelId="{46FB3AF5-8275-4916-8DEB-5B79709A9ABB}" type="pres">
      <dgm:prSet presAssocID="{CFA32403-8F1A-445B-A411-409A03BFDC10}" presName="node" presStyleLbl="node1" presStyleIdx="5" presStyleCnt="10">
        <dgm:presLayoutVars>
          <dgm:bulletEnabled val="1"/>
        </dgm:presLayoutVars>
      </dgm:prSet>
      <dgm:spPr/>
    </dgm:pt>
    <dgm:pt modelId="{A3D3CFBD-3E5B-4A4D-967C-597B6D7493FA}" type="pres">
      <dgm:prSet presAssocID="{4B92AB44-4441-41CB-9243-1EE1B482AB08}" presName="Name9" presStyleLbl="parChTrans1D2" presStyleIdx="6" presStyleCnt="10"/>
      <dgm:spPr/>
    </dgm:pt>
    <dgm:pt modelId="{8C2E2375-A097-4447-8F46-F860E1249F9B}" type="pres">
      <dgm:prSet presAssocID="{4B92AB44-4441-41CB-9243-1EE1B482AB08}" presName="connTx" presStyleLbl="parChTrans1D2" presStyleIdx="6" presStyleCnt="10"/>
      <dgm:spPr/>
    </dgm:pt>
    <dgm:pt modelId="{5F5B05B6-3725-46E4-96ED-A0864D4911F5}" type="pres">
      <dgm:prSet presAssocID="{88826521-2F2A-43C6-BBDC-8EE14F0B58FB}" presName="node" presStyleLbl="node1" presStyleIdx="6" presStyleCnt="10">
        <dgm:presLayoutVars>
          <dgm:bulletEnabled val="1"/>
        </dgm:presLayoutVars>
      </dgm:prSet>
      <dgm:spPr/>
    </dgm:pt>
    <dgm:pt modelId="{1069A3BC-4956-45AF-A49C-33D6A26D53A5}" type="pres">
      <dgm:prSet presAssocID="{11B528B7-3FF5-4009-888C-C77CC3CC219C}" presName="Name9" presStyleLbl="parChTrans1D2" presStyleIdx="7" presStyleCnt="10"/>
      <dgm:spPr/>
    </dgm:pt>
    <dgm:pt modelId="{CA8EBACE-A44C-445B-B318-1B5F0E2CD488}" type="pres">
      <dgm:prSet presAssocID="{11B528B7-3FF5-4009-888C-C77CC3CC219C}" presName="connTx" presStyleLbl="parChTrans1D2" presStyleIdx="7" presStyleCnt="10"/>
      <dgm:spPr/>
    </dgm:pt>
    <dgm:pt modelId="{936CB643-1CD9-4BAE-9F29-650E37B72497}" type="pres">
      <dgm:prSet presAssocID="{4BB606CD-FD56-43F3-BDE1-D27986B617D9}" presName="node" presStyleLbl="node1" presStyleIdx="7" presStyleCnt="10">
        <dgm:presLayoutVars>
          <dgm:bulletEnabled val="1"/>
        </dgm:presLayoutVars>
      </dgm:prSet>
      <dgm:spPr/>
    </dgm:pt>
    <dgm:pt modelId="{AEA03FC4-2DDD-4E08-9EC5-17DD7C98191C}" type="pres">
      <dgm:prSet presAssocID="{574454F3-E1E7-4631-91E8-3931C02B014D}" presName="Name9" presStyleLbl="parChTrans1D2" presStyleIdx="8" presStyleCnt="10"/>
      <dgm:spPr/>
    </dgm:pt>
    <dgm:pt modelId="{2C3737BF-7542-4A36-98E7-43703C5F13DC}" type="pres">
      <dgm:prSet presAssocID="{574454F3-E1E7-4631-91E8-3931C02B014D}" presName="connTx" presStyleLbl="parChTrans1D2" presStyleIdx="8" presStyleCnt="10"/>
      <dgm:spPr/>
    </dgm:pt>
    <dgm:pt modelId="{4BDFE583-2DED-4DB6-8452-35A43E33A3CD}" type="pres">
      <dgm:prSet presAssocID="{D95FF568-4881-4CD1-BE91-02F5529655E5}" presName="node" presStyleLbl="node1" presStyleIdx="8" presStyleCnt="10">
        <dgm:presLayoutVars>
          <dgm:bulletEnabled val="1"/>
        </dgm:presLayoutVars>
      </dgm:prSet>
      <dgm:spPr/>
    </dgm:pt>
    <dgm:pt modelId="{2A0BD2CF-6D1F-4F5A-8CBB-B87F3ADEEC25}" type="pres">
      <dgm:prSet presAssocID="{05C7EF33-63D3-4735-91B2-2E380230E18B}" presName="Name9" presStyleLbl="parChTrans1D2" presStyleIdx="9" presStyleCnt="10"/>
      <dgm:spPr/>
    </dgm:pt>
    <dgm:pt modelId="{1DC6ADE8-78D3-49DE-8082-6053F1B4DC9F}" type="pres">
      <dgm:prSet presAssocID="{05C7EF33-63D3-4735-91B2-2E380230E18B}" presName="connTx" presStyleLbl="parChTrans1D2" presStyleIdx="9" presStyleCnt="10"/>
      <dgm:spPr/>
    </dgm:pt>
    <dgm:pt modelId="{D4C93C8A-914B-4E29-B4E6-099140C43BFE}" type="pres">
      <dgm:prSet presAssocID="{32484FD7-D3D3-4439-BAAE-561977AB3614}" presName="node" presStyleLbl="node1" presStyleIdx="9" presStyleCnt="10">
        <dgm:presLayoutVars>
          <dgm:bulletEnabled val="1"/>
        </dgm:presLayoutVars>
      </dgm:prSet>
      <dgm:spPr/>
    </dgm:pt>
  </dgm:ptLst>
  <dgm:cxnLst>
    <dgm:cxn modelId="{8DDFF106-1556-4668-AA25-7887779200F2}" type="presOf" srcId="{B6C61A47-9000-4344-A991-B675663BB386}" destId="{2FB29810-341B-4278-9D15-415759020D0F}" srcOrd="1" destOrd="0" presId="urn:microsoft.com/office/officeart/2005/8/layout/radial1"/>
    <dgm:cxn modelId="{70C64335-1013-4DC9-B43D-97DE94B3C63E}" type="presOf" srcId="{574454F3-E1E7-4631-91E8-3931C02B014D}" destId="{AEA03FC4-2DDD-4E08-9EC5-17DD7C98191C}" srcOrd="0" destOrd="0" presId="urn:microsoft.com/office/officeart/2005/8/layout/radial1"/>
    <dgm:cxn modelId="{33718DCA-5EEB-4A11-9266-BB97131C27B6}" type="presOf" srcId="{D95FF568-4881-4CD1-BE91-02F5529655E5}" destId="{4BDFE583-2DED-4DB6-8452-35A43E33A3CD}" srcOrd="0" destOrd="0" presId="urn:microsoft.com/office/officeart/2005/8/layout/radial1"/>
    <dgm:cxn modelId="{980ED155-373D-495E-9979-672A46019AF8}" type="presOf" srcId="{88A98AB2-3334-4375-8A12-C898326CAD08}" destId="{F8E2B7A4-FC10-4D2F-82F0-BA84ED986063}" srcOrd="1" destOrd="0" presId="urn:microsoft.com/office/officeart/2005/8/layout/radial1"/>
    <dgm:cxn modelId="{AE302C6C-A96B-48BD-9FD0-12A8612F3CD5}" type="presOf" srcId="{B6C61A47-9000-4344-A991-B675663BB386}" destId="{9BEEF30B-AF5A-4028-A358-93496D7D62D3}" srcOrd="0" destOrd="0" presId="urn:microsoft.com/office/officeart/2005/8/layout/radial1"/>
    <dgm:cxn modelId="{AF96BEB8-5D53-495C-8756-D9520EE3FF09}" srcId="{432D9BC5-BA7C-412F-88DF-A6E283F55E72}" destId="{D95FF568-4881-4CD1-BE91-02F5529655E5}" srcOrd="8" destOrd="0" parTransId="{574454F3-E1E7-4631-91E8-3931C02B014D}" sibTransId="{F622C400-65C9-4517-B0EF-64CF8CF21FBD}"/>
    <dgm:cxn modelId="{EEE13D07-6540-45E6-BA37-1E8ED25BC81D}" srcId="{432D9BC5-BA7C-412F-88DF-A6E283F55E72}" destId="{32484FD7-D3D3-4439-BAAE-561977AB3614}" srcOrd="9" destOrd="0" parTransId="{05C7EF33-63D3-4735-91B2-2E380230E18B}" sibTransId="{257398B4-D711-46EC-B688-FEAE083C009D}"/>
    <dgm:cxn modelId="{298DB76D-B290-438F-92D9-9A4C7BCBA54A}" srcId="{432D9BC5-BA7C-412F-88DF-A6E283F55E72}" destId="{F428F94E-79F8-49A0-97DD-2E2D68B2C0F2}" srcOrd="2" destOrd="0" parTransId="{7D1B1E25-50CF-4A2E-90D1-AD80DF7521D9}" sibTransId="{A8B4C715-71FA-4D72-8768-DF5B7A86EC37}"/>
    <dgm:cxn modelId="{5AA5ADE5-07B6-4A3B-8EFD-880559039BA9}" type="presOf" srcId="{88A98AB2-3334-4375-8A12-C898326CAD08}" destId="{C7498E69-B1FA-4FE1-A211-AEF9D80E01CC}" srcOrd="0" destOrd="0" presId="urn:microsoft.com/office/officeart/2005/8/layout/radial1"/>
    <dgm:cxn modelId="{9AB4E897-19E5-4039-B63A-B22B9D207109}" type="presOf" srcId="{4B92AB44-4441-41CB-9243-1EE1B482AB08}" destId="{8C2E2375-A097-4447-8F46-F860E1249F9B}" srcOrd="1" destOrd="0" presId="urn:microsoft.com/office/officeart/2005/8/layout/radial1"/>
    <dgm:cxn modelId="{BC7BC98E-F5B3-4687-8466-86EEC435E5D6}" type="presOf" srcId="{32484FD7-D3D3-4439-BAAE-561977AB3614}" destId="{D4C93C8A-914B-4E29-B4E6-099140C43BFE}" srcOrd="0" destOrd="0" presId="urn:microsoft.com/office/officeart/2005/8/layout/radial1"/>
    <dgm:cxn modelId="{3692F2E7-D8EC-4751-8CF5-DFF729D0EE19}" type="presOf" srcId="{7D1B1E25-50CF-4A2E-90D1-AD80DF7521D9}" destId="{54F9C8C3-2F52-4AC1-90C2-CE31D170141D}" srcOrd="1" destOrd="0" presId="urn:microsoft.com/office/officeart/2005/8/layout/radial1"/>
    <dgm:cxn modelId="{C73BC320-2126-47F7-8C49-9C3CC7C19090}" srcId="{432D9BC5-BA7C-412F-88DF-A6E283F55E72}" destId="{B10CEA99-1984-4C37-AD90-B8D89F3C7AE5}" srcOrd="0" destOrd="0" parTransId="{88A98AB2-3334-4375-8A12-C898326CAD08}" sibTransId="{3F449D30-682C-4936-A12B-788290561462}"/>
    <dgm:cxn modelId="{A7F61E27-C6BC-4527-B77E-658BB822D10C}" srcId="{432D9BC5-BA7C-412F-88DF-A6E283F55E72}" destId="{70C417D5-55B6-4F07-A08A-A42E24F87EDC}" srcOrd="3" destOrd="0" parTransId="{B6C61A47-9000-4344-A991-B675663BB386}" sibTransId="{0162C760-9485-41AF-831F-11A4A42FD8AF}"/>
    <dgm:cxn modelId="{82735330-F400-485D-9EB5-732DB73437F2}" srcId="{432D9BC5-BA7C-412F-88DF-A6E283F55E72}" destId="{A17A7337-F23A-4819-BEAE-B8D3D742CE7D}" srcOrd="1" destOrd="0" parTransId="{BBDC118B-58BD-4092-9CCD-00A3D5BB2096}" sibTransId="{0615DC95-CB16-4AAF-AD67-5A5510B6C68F}"/>
    <dgm:cxn modelId="{A1539591-7CE4-4B66-9144-DA44C24174E3}" type="presOf" srcId="{5B6318D7-B884-4AB9-911C-D83985A7530D}" destId="{BD0137C3-ACA3-474E-8DF0-32001331738A}" srcOrd="0" destOrd="0" presId="urn:microsoft.com/office/officeart/2005/8/layout/radial1"/>
    <dgm:cxn modelId="{4F9B00A9-A069-44D8-BDC2-C34EF5EB23DA}" srcId="{432D9BC5-BA7C-412F-88DF-A6E283F55E72}" destId="{CFA32403-8F1A-445B-A411-409A03BFDC10}" srcOrd="5" destOrd="0" parTransId="{14A9E0B6-5012-4E46-8D1A-92C6C03061F1}" sibTransId="{76FB196E-8C40-48B7-A8CD-EF32451CB6A3}"/>
    <dgm:cxn modelId="{C3934838-9A00-485B-BBE6-3CED57252CFA}" type="presOf" srcId="{BBDC118B-58BD-4092-9CCD-00A3D5BB2096}" destId="{5FD7B6E3-8F04-4F03-B2C6-65CA1A894301}" srcOrd="0" destOrd="0" presId="urn:microsoft.com/office/officeart/2005/8/layout/radial1"/>
    <dgm:cxn modelId="{3D62E196-B33C-4CB4-9B49-BF5E88DE9BB4}" type="presOf" srcId="{11B528B7-3FF5-4009-888C-C77CC3CC219C}" destId="{CA8EBACE-A44C-445B-B318-1B5F0E2CD488}" srcOrd="1" destOrd="0" presId="urn:microsoft.com/office/officeart/2005/8/layout/radial1"/>
    <dgm:cxn modelId="{0682798C-57AA-4842-8AC5-77DEB62EA328}" type="presOf" srcId="{14A9E0B6-5012-4E46-8D1A-92C6C03061F1}" destId="{D3FD0DC3-A928-4545-ACDA-60EE2B854EC1}" srcOrd="1" destOrd="0" presId="urn:microsoft.com/office/officeart/2005/8/layout/radial1"/>
    <dgm:cxn modelId="{A2A767F2-4BFD-4D05-A585-13E0A205AE36}" srcId="{432D9BC5-BA7C-412F-88DF-A6E283F55E72}" destId="{5B6318D7-B884-4AB9-911C-D83985A7530D}" srcOrd="4" destOrd="0" parTransId="{C0B09794-0873-41E6-8015-9803FF7B600C}" sibTransId="{11BBBC92-8247-4C9C-BB8B-6B91D09F4129}"/>
    <dgm:cxn modelId="{BB9969DB-63C6-469A-9E31-719A966BABFB}" type="presOf" srcId="{CFA32403-8F1A-445B-A411-409A03BFDC10}" destId="{46FB3AF5-8275-4916-8DEB-5B79709A9ABB}" srcOrd="0" destOrd="0" presId="urn:microsoft.com/office/officeart/2005/8/layout/radial1"/>
    <dgm:cxn modelId="{BE443D97-314D-46C8-B55A-C11B497D19B5}" type="presOf" srcId="{70C417D5-55B6-4F07-A08A-A42E24F87EDC}" destId="{DE12EB7D-3CE4-4558-A2C3-2E0845FC47C7}" srcOrd="0" destOrd="0" presId="urn:microsoft.com/office/officeart/2005/8/layout/radial1"/>
    <dgm:cxn modelId="{43CDC216-6F34-4A40-8FF8-03B47E80E952}" type="presOf" srcId="{F428F94E-79F8-49A0-97DD-2E2D68B2C0F2}" destId="{5F1E4E0E-D555-4D3D-BFD2-384A4819AFA0}" srcOrd="0" destOrd="0" presId="urn:microsoft.com/office/officeart/2005/8/layout/radial1"/>
    <dgm:cxn modelId="{2C65B950-B4A5-4932-96B3-C85031E209C2}" type="presOf" srcId="{B10CEA99-1984-4C37-AD90-B8D89F3C7AE5}" destId="{ADE9D2AE-A786-4C10-A77C-367F97463553}" srcOrd="0" destOrd="0" presId="urn:microsoft.com/office/officeart/2005/8/layout/radial1"/>
    <dgm:cxn modelId="{326C0BEA-AB96-422E-88A6-7EEFE46B85C6}" type="presOf" srcId="{BBDC118B-58BD-4092-9CCD-00A3D5BB2096}" destId="{880ED731-420D-496B-A8CA-2BA743C01253}" srcOrd="1" destOrd="0" presId="urn:microsoft.com/office/officeart/2005/8/layout/radial1"/>
    <dgm:cxn modelId="{5EF5C38D-6D5A-44B5-A7B8-E577DA51A930}" type="presOf" srcId="{11B528B7-3FF5-4009-888C-C77CC3CC219C}" destId="{1069A3BC-4956-45AF-A49C-33D6A26D53A5}" srcOrd="0" destOrd="0" presId="urn:microsoft.com/office/officeart/2005/8/layout/radial1"/>
    <dgm:cxn modelId="{D93FD226-4913-4507-8954-9F14995ADC24}" type="presOf" srcId="{05C7EF33-63D3-4735-91B2-2E380230E18B}" destId="{2A0BD2CF-6D1F-4F5A-8CBB-B87F3ADEEC25}" srcOrd="0" destOrd="0" presId="urn:microsoft.com/office/officeart/2005/8/layout/radial1"/>
    <dgm:cxn modelId="{A2FD5EE9-69B7-4FB3-A64B-BD0D835F82BE}" type="presOf" srcId="{88826521-2F2A-43C6-BBDC-8EE14F0B58FB}" destId="{5F5B05B6-3725-46E4-96ED-A0864D4911F5}" srcOrd="0" destOrd="0" presId="urn:microsoft.com/office/officeart/2005/8/layout/radial1"/>
    <dgm:cxn modelId="{87743426-B87D-443A-B54A-6995AA7A3A50}" type="presOf" srcId="{A17A7337-F23A-4819-BEAE-B8D3D742CE7D}" destId="{E1964B9E-ACD2-4503-8D0D-B0D7F9875045}" srcOrd="0" destOrd="0" presId="urn:microsoft.com/office/officeart/2005/8/layout/radial1"/>
    <dgm:cxn modelId="{DDE4F7D8-77DB-47F4-A13F-5FA618AB7171}" type="presOf" srcId="{14A9E0B6-5012-4E46-8D1A-92C6C03061F1}" destId="{33A37CDA-E2FE-4813-A596-06E1982930DD}" srcOrd="0" destOrd="0" presId="urn:microsoft.com/office/officeart/2005/8/layout/radial1"/>
    <dgm:cxn modelId="{4D86C0A4-8ED9-4554-A103-38DDCF1E7669}" srcId="{45E9B84D-BCF6-4B19-A061-0E7B41C5D185}" destId="{432D9BC5-BA7C-412F-88DF-A6E283F55E72}" srcOrd="0" destOrd="0" parTransId="{6DC2C43C-CC48-43BE-B51C-ED3C9D1D1628}" sibTransId="{36530D8D-047D-4FD3-BF75-1551C440003B}"/>
    <dgm:cxn modelId="{A37F2ECC-4A1D-4A44-AA3A-2B5E3AE20CA3}" type="presOf" srcId="{4BB606CD-FD56-43F3-BDE1-D27986B617D9}" destId="{936CB643-1CD9-4BAE-9F29-650E37B72497}" srcOrd="0" destOrd="0" presId="urn:microsoft.com/office/officeart/2005/8/layout/radial1"/>
    <dgm:cxn modelId="{4E69228A-A665-48C8-8F35-0B28F9E8240B}" type="presOf" srcId="{7D1B1E25-50CF-4A2E-90D1-AD80DF7521D9}" destId="{83775CD2-C864-4D4D-BE7A-FEA26EA06605}" srcOrd="0" destOrd="0" presId="urn:microsoft.com/office/officeart/2005/8/layout/radial1"/>
    <dgm:cxn modelId="{23652552-D0A2-4025-A86C-2DF8D349C8AA}" type="presOf" srcId="{574454F3-E1E7-4631-91E8-3931C02B014D}" destId="{2C3737BF-7542-4A36-98E7-43703C5F13DC}" srcOrd="1" destOrd="0" presId="urn:microsoft.com/office/officeart/2005/8/layout/radial1"/>
    <dgm:cxn modelId="{F3487E96-B2C2-4513-8E80-7688EBF5BDF2}" srcId="{432D9BC5-BA7C-412F-88DF-A6E283F55E72}" destId="{4BB606CD-FD56-43F3-BDE1-D27986B617D9}" srcOrd="7" destOrd="0" parTransId="{11B528B7-3FF5-4009-888C-C77CC3CC219C}" sibTransId="{24F2857D-17BD-48B6-B6D4-87AA36F331C6}"/>
    <dgm:cxn modelId="{23734F35-DE67-49C7-931E-BFAA88BB0AF8}" type="presOf" srcId="{C0B09794-0873-41E6-8015-9803FF7B600C}" destId="{18BB13C3-365C-43B4-A50D-AF60D921CF2B}" srcOrd="1" destOrd="0" presId="urn:microsoft.com/office/officeart/2005/8/layout/radial1"/>
    <dgm:cxn modelId="{47298D91-713F-439C-9256-D76FC6A6263B}" type="presOf" srcId="{45E9B84D-BCF6-4B19-A061-0E7B41C5D185}" destId="{24BC0B7B-D1D5-4C4A-B5D3-573E312A6218}" srcOrd="0" destOrd="0" presId="urn:microsoft.com/office/officeart/2005/8/layout/radial1"/>
    <dgm:cxn modelId="{DB8C66B7-4A82-405A-BEE5-B649AF22755D}" srcId="{432D9BC5-BA7C-412F-88DF-A6E283F55E72}" destId="{88826521-2F2A-43C6-BBDC-8EE14F0B58FB}" srcOrd="6" destOrd="0" parTransId="{4B92AB44-4441-41CB-9243-1EE1B482AB08}" sibTransId="{87BD74F8-ADE0-430F-8E59-89FBE95BBA2C}"/>
    <dgm:cxn modelId="{E15ED0D5-30A4-4DF8-890D-3A742B93AB06}" type="presOf" srcId="{05C7EF33-63D3-4735-91B2-2E380230E18B}" destId="{1DC6ADE8-78D3-49DE-8082-6053F1B4DC9F}" srcOrd="1" destOrd="0" presId="urn:microsoft.com/office/officeart/2005/8/layout/radial1"/>
    <dgm:cxn modelId="{33F9FDA6-76A3-4899-A7D2-BBD10948FC0E}" type="presOf" srcId="{C0B09794-0873-41E6-8015-9803FF7B600C}" destId="{7005197E-FBF3-4F83-A38E-86456E0B6009}" srcOrd="0" destOrd="0" presId="urn:microsoft.com/office/officeart/2005/8/layout/radial1"/>
    <dgm:cxn modelId="{1A8A6097-52BC-4930-922E-B9A349125600}" type="presOf" srcId="{432D9BC5-BA7C-412F-88DF-A6E283F55E72}" destId="{7C34A797-8551-4690-B54B-4ED01523E7E1}" srcOrd="0" destOrd="0" presId="urn:microsoft.com/office/officeart/2005/8/layout/radial1"/>
    <dgm:cxn modelId="{4ED03718-7647-47CD-8EF4-11D83B3FB52F}" type="presOf" srcId="{4B92AB44-4441-41CB-9243-1EE1B482AB08}" destId="{A3D3CFBD-3E5B-4A4D-967C-597B6D7493FA}" srcOrd="0" destOrd="0" presId="urn:microsoft.com/office/officeart/2005/8/layout/radial1"/>
    <dgm:cxn modelId="{E63748B1-941B-4575-9388-E6F4024DA918}" type="presParOf" srcId="{24BC0B7B-D1D5-4C4A-B5D3-573E312A6218}" destId="{7C34A797-8551-4690-B54B-4ED01523E7E1}" srcOrd="0" destOrd="0" presId="urn:microsoft.com/office/officeart/2005/8/layout/radial1"/>
    <dgm:cxn modelId="{9054CC4C-1B77-412C-AE34-262CC27DBEB8}" type="presParOf" srcId="{24BC0B7B-D1D5-4C4A-B5D3-573E312A6218}" destId="{C7498E69-B1FA-4FE1-A211-AEF9D80E01CC}" srcOrd="1" destOrd="0" presId="urn:microsoft.com/office/officeart/2005/8/layout/radial1"/>
    <dgm:cxn modelId="{97B74F06-C696-4593-9A19-C1D01A60545C}" type="presParOf" srcId="{C7498E69-B1FA-4FE1-A211-AEF9D80E01CC}" destId="{F8E2B7A4-FC10-4D2F-82F0-BA84ED986063}" srcOrd="0" destOrd="0" presId="urn:microsoft.com/office/officeart/2005/8/layout/radial1"/>
    <dgm:cxn modelId="{070B254C-FEC5-4CC0-A123-9A38AFD685EF}" type="presParOf" srcId="{24BC0B7B-D1D5-4C4A-B5D3-573E312A6218}" destId="{ADE9D2AE-A786-4C10-A77C-367F97463553}" srcOrd="2" destOrd="0" presId="urn:microsoft.com/office/officeart/2005/8/layout/radial1"/>
    <dgm:cxn modelId="{EC9FB651-7EA2-4DAB-ABEB-B818A48BD0C0}" type="presParOf" srcId="{24BC0B7B-D1D5-4C4A-B5D3-573E312A6218}" destId="{5FD7B6E3-8F04-4F03-B2C6-65CA1A894301}" srcOrd="3" destOrd="0" presId="urn:microsoft.com/office/officeart/2005/8/layout/radial1"/>
    <dgm:cxn modelId="{E1F6E3AD-8F4D-494E-9D3D-4E24D9FD54BA}" type="presParOf" srcId="{5FD7B6E3-8F04-4F03-B2C6-65CA1A894301}" destId="{880ED731-420D-496B-A8CA-2BA743C01253}" srcOrd="0" destOrd="0" presId="urn:microsoft.com/office/officeart/2005/8/layout/radial1"/>
    <dgm:cxn modelId="{51285DE6-70C2-42CC-9716-2FF822A4BA21}" type="presParOf" srcId="{24BC0B7B-D1D5-4C4A-B5D3-573E312A6218}" destId="{E1964B9E-ACD2-4503-8D0D-B0D7F9875045}" srcOrd="4" destOrd="0" presId="urn:microsoft.com/office/officeart/2005/8/layout/radial1"/>
    <dgm:cxn modelId="{1EE22340-ECC2-4D5E-B012-B4C69CC83379}" type="presParOf" srcId="{24BC0B7B-D1D5-4C4A-B5D3-573E312A6218}" destId="{83775CD2-C864-4D4D-BE7A-FEA26EA06605}" srcOrd="5" destOrd="0" presId="urn:microsoft.com/office/officeart/2005/8/layout/radial1"/>
    <dgm:cxn modelId="{6696587A-9E18-4CF9-8920-F0A38B038131}" type="presParOf" srcId="{83775CD2-C864-4D4D-BE7A-FEA26EA06605}" destId="{54F9C8C3-2F52-4AC1-90C2-CE31D170141D}" srcOrd="0" destOrd="0" presId="urn:microsoft.com/office/officeart/2005/8/layout/radial1"/>
    <dgm:cxn modelId="{89D1E553-181E-40EB-B91F-2BA4CBB33C34}" type="presParOf" srcId="{24BC0B7B-D1D5-4C4A-B5D3-573E312A6218}" destId="{5F1E4E0E-D555-4D3D-BFD2-384A4819AFA0}" srcOrd="6" destOrd="0" presId="urn:microsoft.com/office/officeart/2005/8/layout/radial1"/>
    <dgm:cxn modelId="{6FC72F98-929E-48C1-94CF-9F796956971F}" type="presParOf" srcId="{24BC0B7B-D1D5-4C4A-B5D3-573E312A6218}" destId="{9BEEF30B-AF5A-4028-A358-93496D7D62D3}" srcOrd="7" destOrd="0" presId="urn:microsoft.com/office/officeart/2005/8/layout/radial1"/>
    <dgm:cxn modelId="{41CBCE81-AADD-47FE-BE69-BEE3C2F4E148}" type="presParOf" srcId="{9BEEF30B-AF5A-4028-A358-93496D7D62D3}" destId="{2FB29810-341B-4278-9D15-415759020D0F}" srcOrd="0" destOrd="0" presId="urn:microsoft.com/office/officeart/2005/8/layout/radial1"/>
    <dgm:cxn modelId="{9F79C756-CD95-45CD-A244-A960F6020D73}" type="presParOf" srcId="{24BC0B7B-D1D5-4C4A-B5D3-573E312A6218}" destId="{DE12EB7D-3CE4-4558-A2C3-2E0845FC47C7}" srcOrd="8" destOrd="0" presId="urn:microsoft.com/office/officeart/2005/8/layout/radial1"/>
    <dgm:cxn modelId="{931F24D3-EEA8-4519-BF67-A6CC281FA20F}" type="presParOf" srcId="{24BC0B7B-D1D5-4C4A-B5D3-573E312A6218}" destId="{7005197E-FBF3-4F83-A38E-86456E0B6009}" srcOrd="9" destOrd="0" presId="urn:microsoft.com/office/officeart/2005/8/layout/radial1"/>
    <dgm:cxn modelId="{3FA09F01-BA2C-40A5-9B0A-49612A41AB94}" type="presParOf" srcId="{7005197E-FBF3-4F83-A38E-86456E0B6009}" destId="{18BB13C3-365C-43B4-A50D-AF60D921CF2B}" srcOrd="0" destOrd="0" presId="urn:microsoft.com/office/officeart/2005/8/layout/radial1"/>
    <dgm:cxn modelId="{9DEC24F4-1806-4BF2-A12C-92458488B16A}" type="presParOf" srcId="{24BC0B7B-D1D5-4C4A-B5D3-573E312A6218}" destId="{BD0137C3-ACA3-474E-8DF0-32001331738A}" srcOrd="10" destOrd="0" presId="urn:microsoft.com/office/officeart/2005/8/layout/radial1"/>
    <dgm:cxn modelId="{D26423DC-7C74-4B67-B27B-166D97789570}" type="presParOf" srcId="{24BC0B7B-D1D5-4C4A-B5D3-573E312A6218}" destId="{33A37CDA-E2FE-4813-A596-06E1982930DD}" srcOrd="11" destOrd="0" presId="urn:microsoft.com/office/officeart/2005/8/layout/radial1"/>
    <dgm:cxn modelId="{607BB661-E325-4145-BABF-CCD029528172}" type="presParOf" srcId="{33A37CDA-E2FE-4813-A596-06E1982930DD}" destId="{D3FD0DC3-A928-4545-ACDA-60EE2B854EC1}" srcOrd="0" destOrd="0" presId="urn:microsoft.com/office/officeart/2005/8/layout/radial1"/>
    <dgm:cxn modelId="{E0315FF3-6C7A-42D8-9848-ACEB3363289F}" type="presParOf" srcId="{24BC0B7B-D1D5-4C4A-B5D3-573E312A6218}" destId="{46FB3AF5-8275-4916-8DEB-5B79709A9ABB}" srcOrd="12" destOrd="0" presId="urn:microsoft.com/office/officeart/2005/8/layout/radial1"/>
    <dgm:cxn modelId="{C1CA78C0-F206-47C6-AA23-28094D96D7A9}" type="presParOf" srcId="{24BC0B7B-D1D5-4C4A-B5D3-573E312A6218}" destId="{A3D3CFBD-3E5B-4A4D-967C-597B6D7493FA}" srcOrd="13" destOrd="0" presId="urn:microsoft.com/office/officeart/2005/8/layout/radial1"/>
    <dgm:cxn modelId="{C4EE5387-B03B-45D1-B0D0-BB4E80771933}" type="presParOf" srcId="{A3D3CFBD-3E5B-4A4D-967C-597B6D7493FA}" destId="{8C2E2375-A097-4447-8F46-F860E1249F9B}" srcOrd="0" destOrd="0" presId="urn:microsoft.com/office/officeart/2005/8/layout/radial1"/>
    <dgm:cxn modelId="{7AB3D464-E7A4-4FA3-8588-93F279E580EF}" type="presParOf" srcId="{24BC0B7B-D1D5-4C4A-B5D3-573E312A6218}" destId="{5F5B05B6-3725-46E4-96ED-A0864D4911F5}" srcOrd="14" destOrd="0" presId="urn:microsoft.com/office/officeart/2005/8/layout/radial1"/>
    <dgm:cxn modelId="{0E65EB77-99AE-4F13-A115-AC1A17DA77BF}" type="presParOf" srcId="{24BC0B7B-D1D5-4C4A-B5D3-573E312A6218}" destId="{1069A3BC-4956-45AF-A49C-33D6A26D53A5}" srcOrd="15" destOrd="0" presId="urn:microsoft.com/office/officeart/2005/8/layout/radial1"/>
    <dgm:cxn modelId="{9DEE9838-0295-4064-992F-B8982A07B553}" type="presParOf" srcId="{1069A3BC-4956-45AF-A49C-33D6A26D53A5}" destId="{CA8EBACE-A44C-445B-B318-1B5F0E2CD488}" srcOrd="0" destOrd="0" presId="urn:microsoft.com/office/officeart/2005/8/layout/radial1"/>
    <dgm:cxn modelId="{8C8310CB-5D47-46BD-AD38-A40C19F48103}" type="presParOf" srcId="{24BC0B7B-D1D5-4C4A-B5D3-573E312A6218}" destId="{936CB643-1CD9-4BAE-9F29-650E37B72497}" srcOrd="16" destOrd="0" presId="urn:microsoft.com/office/officeart/2005/8/layout/radial1"/>
    <dgm:cxn modelId="{3A0C290C-1879-4FF8-93D4-E408E7D401EB}" type="presParOf" srcId="{24BC0B7B-D1D5-4C4A-B5D3-573E312A6218}" destId="{AEA03FC4-2DDD-4E08-9EC5-17DD7C98191C}" srcOrd="17" destOrd="0" presId="urn:microsoft.com/office/officeart/2005/8/layout/radial1"/>
    <dgm:cxn modelId="{AF841F8C-ABE5-468E-83D9-138ECDF8D734}" type="presParOf" srcId="{AEA03FC4-2DDD-4E08-9EC5-17DD7C98191C}" destId="{2C3737BF-7542-4A36-98E7-43703C5F13DC}" srcOrd="0" destOrd="0" presId="urn:microsoft.com/office/officeart/2005/8/layout/radial1"/>
    <dgm:cxn modelId="{FCC3F29F-4B47-4AF6-AEF1-4A462C2A048E}" type="presParOf" srcId="{24BC0B7B-D1D5-4C4A-B5D3-573E312A6218}" destId="{4BDFE583-2DED-4DB6-8452-35A43E33A3CD}" srcOrd="18" destOrd="0" presId="urn:microsoft.com/office/officeart/2005/8/layout/radial1"/>
    <dgm:cxn modelId="{356343AA-F16F-44AB-B08F-594FB515B343}" type="presParOf" srcId="{24BC0B7B-D1D5-4C4A-B5D3-573E312A6218}" destId="{2A0BD2CF-6D1F-4F5A-8CBB-B87F3ADEEC25}" srcOrd="19" destOrd="0" presId="urn:microsoft.com/office/officeart/2005/8/layout/radial1"/>
    <dgm:cxn modelId="{133B6AD5-28A3-4E11-8B56-EB6BBD29437B}" type="presParOf" srcId="{2A0BD2CF-6D1F-4F5A-8CBB-B87F3ADEEC25}" destId="{1DC6ADE8-78D3-49DE-8082-6053F1B4DC9F}" srcOrd="0" destOrd="0" presId="urn:microsoft.com/office/officeart/2005/8/layout/radial1"/>
    <dgm:cxn modelId="{3731E3EF-F604-4D10-A479-F3F1BE84773B}" type="presParOf" srcId="{24BC0B7B-D1D5-4C4A-B5D3-573E312A6218}" destId="{D4C93C8A-914B-4E29-B4E6-099140C43BFE}" srcOrd="20"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66242B-D0E1-4D05-8530-E4DA12F83BA7}">
      <dsp:nvSpPr>
        <dsp:cNvPr id="0" name=""/>
        <dsp:cNvSpPr/>
      </dsp:nvSpPr>
      <dsp:spPr>
        <a:xfrm>
          <a:off x="384363" y="2911558"/>
          <a:ext cx="1972190" cy="6592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kern="1200" dirty="0" smtClean="0"/>
            <a:t>Товарные знаки</a:t>
          </a:r>
          <a:endParaRPr lang="ru-RU" sz="1800" kern="1200" dirty="0"/>
        </a:p>
      </dsp:txBody>
      <dsp:txXfrm>
        <a:off x="403672" y="2930867"/>
        <a:ext cx="1933572" cy="620625"/>
      </dsp:txXfrm>
    </dsp:sp>
    <dsp:sp modelId="{E2643AE7-AF7D-4A32-AB90-87D5CDBF08F2}">
      <dsp:nvSpPr>
        <dsp:cNvPr id="0" name=""/>
        <dsp:cNvSpPr/>
      </dsp:nvSpPr>
      <dsp:spPr>
        <a:xfrm rot="16654778">
          <a:off x="1354603" y="2093763"/>
          <a:ext cx="2308384" cy="6618"/>
        </a:xfrm>
        <a:custGeom>
          <a:avLst/>
          <a:gdLst/>
          <a:ahLst/>
          <a:cxnLst/>
          <a:rect l="0" t="0" r="0" b="0"/>
          <a:pathLst>
            <a:path>
              <a:moveTo>
                <a:pt x="0" y="3309"/>
              </a:moveTo>
              <a:lnTo>
                <a:pt x="2308384" y="33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ru-RU" sz="800" kern="1200"/>
        </a:p>
      </dsp:txBody>
      <dsp:txXfrm>
        <a:off x="2451086" y="2039362"/>
        <a:ext cx="115419" cy="115419"/>
      </dsp:txXfrm>
    </dsp:sp>
    <dsp:sp modelId="{7DBF5BF4-BFD7-46A2-A6AE-8686E83E4463}">
      <dsp:nvSpPr>
        <dsp:cNvPr id="0" name=""/>
        <dsp:cNvSpPr/>
      </dsp:nvSpPr>
      <dsp:spPr>
        <a:xfrm>
          <a:off x="2661039" y="644077"/>
          <a:ext cx="1463864" cy="6177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kern="1200" dirty="0" smtClean="0"/>
            <a:t>По назначению</a:t>
          </a:r>
          <a:endParaRPr lang="ru-RU" sz="1600" kern="1200" dirty="0"/>
        </a:p>
      </dsp:txBody>
      <dsp:txXfrm>
        <a:off x="2679133" y="662171"/>
        <a:ext cx="1427676" cy="581587"/>
      </dsp:txXfrm>
    </dsp:sp>
    <dsp:sp modelId="{602B3B43-B69A-4B3E-BAB2-DBAD4A8D53B4}">
      <dsp:nvSpPr>
        <dsp:cNvPr id="0" name=""/>
        <dsp:cNvSpPr/>
      </dsp:nvSpPr>
      <dsp:spPr>
        <a:xfrm rot="19373823">
          <a:off x="4051548" y="731075"/>
          <a:ext cx="724677" cy="6618"/>
        </a:xfrm>
        <a:custGeom>
          <a:avLst/>
          <a:gdLst/>
          <a:ahLst/>
          <a:cxnLst/>
          <a:rect l="0" t="0" r="0" b="0"/>
          <a:pathLst>
            <a:path>
              <a:moveTo>
                <a:pt x="0" y="3309"/>
              </a:moveTo>
              <a:lnTo>
                <a:pt x="724677" y="33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ru-RU" sz="800" kern="1200"/>
        </a:p>
      </dsp:txBody>
      <dsp:txXfrm>
        <a:off x="4395770" y="716267"/>
        <a:ext cx="36233" cy="36233"/>
      </dsp:txXfrm>
    </dsp:sp>
    <dsp:sp modelId="{9317AB6A-BD84-4F88-9C9B-A19BF0EABB23}">
      <dsp:nvSpPr>
        <dsp:cNvPr id="0" name=""/>
        <dsp:cNvSpPr/>
      </dsp:nvSpPr>
      <dsp:spPr>
        <a:xfrm>
          <a:off x="4702871" y="282242"/>
          <a:ext cx="1463065" cy="4671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t>Фирменные </a:t>
          </a:r>
          <a:endParaRPr lang="ru-RU" sz="1400" kern="1200" dirty="0"/>
        </a:p>
      </dsp:txBody>
      <dsp:txXfrm>
        <a:off x="4716553" y="295924"/>
        <a:ext cx="1435701" cy="439759"/>
      </dsp:txXfrm>
    </dsp:sp>
    <dsp:sp modelId="{FFE6D631-E926-45DF-BA22-D04865CB7B20}">
      <dsp:nvSpPr>
        <dsp:cNvPr id="0" name=""/>
        <dsp:cNvSpPr/>
      </dsp:nvSpPr>
      <dsp:spPr>
        <a:xfrm rot="20953829">
          <a:off x="6160485" y="454663"/>
          <a:ext cx="618986" cy="6618"/>
        </a:xfrm>
        <a:custGeom>
          <a:avLst/>
          <a:gdLst/>
          <a:ahLst/>
          <a:cxnLst/>
          <a:rect l="0" t="0" r="0" b="0"/>
          <a:pathLst>
            <a:path>
              <a:moveTo>
                <a:pt x="0" y="3309"/>
              </a:moveTo>
              <a:lnTo>
                <a:pt x="618986" y="33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ru-RU" sz="1400" kern="1200"/>
        </a:p>
      </dsp:txBody>
      <dsp:txXfrm>
        <a:off x="6160485" y="432641"/>
        <a:ext cx="618986" cy="50661"/>
      </dsp:txXfrm>
    </dsp:sp>
    <dsp:sp modelId="{D723CDBA-5174-415A-A325-EAC2C2B898FB}">
      <dsp:nvSpPr>
        <dsp:cNvPr id="0" name=""/>
        <dsp:cNvSpPr/>
      </dsp:nvSpPr>
      <dsp:spPr>
        <a:xfrm>
          <a:off x="6774021" y="217649"/>
          <a:ext cx="1807640" cy="3649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t>обыкновенные</a:t>
          </a:r>
          <a:endParaRPr lang="ru-RU" sz="1400" kern="1200" dirty="0"/>
        </a:p>
      </dsp:txBody>
      <dsp:txXfrm>
        <a:off x="6784711" y="228339"/>
        <a:ext cx="1786260" cy="343602"/>
      </dsp:txXfrm>
    </dsp:sp>
    <dsp:sp modelId="{6B1D5756-CA7F-4763-ADAE-3CAA52752DDE}">
      <dsp:nvSpPr>
        <dsp:cNvPr id="0" name=""/>
        <dsp:cNvSpPr/>
      </dsp:nvSpPr>
      <dsp:spPr>
        <a:xfrm rot="1487371">
          <a:off x="6135077" y="652914"/>
          <a:ext cx="669803" cy="6618"/>
        </a:xfrm>
        <a:custGeom>
          <a:avLst/>
          <a:gdLst/>
          <a:ahLst/>
          <a:cxnLst/>
          <a:rect l="0" t="0" r="0" b="0"/>
          <a:pathLst>
            <a:path>
              <a:moveTo>
                <a:pt x="0" y="3309"/>
              </a:moveTo>
              <a:lnTo>
                <a:pt x="669803" y="33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ru-RU" sz="1400" kern="1200"/>
        </a:p>
      </dsp:txBody>
      <dsp:txXfrm>
        <a:off x="6135077" y="628813"/>
        <a:ext cx="669803" cy="54821"/>
      </dsp:txXfrm>
    </dsp:sp>
    <dsp:sp modelId="{55A9204F-AFF5-497A-AD9B-4933DD4B1BB0}">
      <dsp:nvSpPr>
        <dsp:cNvPr id="0" name=""/>
        <dsp:cNvSpPr/>
      </dsp:nvSpPr>
      <dsp:spPr>
        <a:xfrm>
          <a:off x="6774021" y="614152"/>
          <a:ext cx="1807640" cy="3649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t>престижные</a:t>
          </a:r>
          <a:endParaRPr lang="ru-RU" sz="1400" kern="1200" dirty="0"/>
        </a:p>
      </dsp:txBody>
      <dsp:txXfrm>
        <a:off x="6784711" y="624842"/>
        <a:ext cx="1786260" cy="343602"/>
      </dsp:txXfrm>
    </dsp:sp>
    <dsp:sp modelId="{B0A340CD-095C-444F-9BDE-7D292AB57409}">
      <dsp:nvSpPr>
        <dsp:cNvPr id="0" name=""/>
        <dsp:cNvSpPr/>
      </dsp:nvSpPr>
      <dsp:spPr>
        <a:xfrm rot="1919304">
          <a:off x="4071482" y="1136025"/>
          <a:ext cx="703615" cy="6618"/>
        </a:xfrm>
        <a:custGeom>
          <a:avLst/>
          <a:gdLst/>
          <a:ahLst/>
          <a:cxnLst/>
          <a:rect l="0" t="0" r="0" b="0"/>
          <a:pathLst>
            <a:path>
              <a:moveTo>
                <a:pt x="0" y="3309"/>
              </a:moveTo>
              <a:lnTo>
                <a:pt x="703615" y="33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ru-RU" sz="800" kern="1200"/>
        </a:p>
      </dsp:txBody>
      <dsp:txXfrm>
        <a:off x="4405700" y="1121743"/>
        <a:ext cx="35180" cy="35180"/>
      </dsp:txXfrm>
    </dsp:sp>
    <dsp:sp modelId="{D1776F97-CBDF-4DE6-B3B9-EFD4274BC733}">
      <dsp:nvSpPr>
        <dsp:cNvPr id="0" name=""/>
        <dsp:cNvSpPr/>
      </dsp:nvSpPr>
      <dsp:spPr>
        <a:xfrm>
          <a:off x="4721678" y="1092141"/>
          <a:ext cx="1463065" cy="4671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t>ассортиментные</a:t>
          </a:r>
          <a:endParaRPr lang="ru-RU" sz="1400" kern="1200" dirty="0"/>
        </a:p>
      </dsp:txBody>
      <dsp:txXfrm>
        <a:off x="4735360" y="1105823"/>
        <a:ext cx="1435701" cy="439759"/>
      </dsp:txXfrm>
    </dsp:sp>
    <dsp:sp modelId="{E35FC5D0-D053-4DB4-B7A6-5450F0499CED}">
      <dsp:nvSpPr>
        <dsp:cNvPr id="0" name=""/>
        <dsp:cNvSpPr/>
      </dsp:nvSpPr>
      <dsp:spPr>
        <a:xfrm rot="20839343">
          <a:off x="6177380" y="1256115"/>
          <a:ext cx="604002" cy="6618"/>
        </a:xfrm>
        <a:custGeom>
          <a:avLst/>
          <a:gdLst/>
          <a:ahLst/>
          <a:cxnLst/>
          <a:rect l="0" t="0" r="0" b="0"/>
          <a:pathLst>
            <a:path>
              <a:moveTo>
                <a:pt x="0" y="3309"/>
              </a:moveTo>
              <a:lnTo>
                <a:pt x="604002" y="33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ru-RU" sz="1400" kern="1200"/>
        </a:p>
      </dsp:txBody>
      <dsp:txXfrm>
        <a:off x="6177380" y="1234706"/>
        <a:ext cx="604002" cy="49435"/>
      </dsp:txXfrm>
    </dsp:sp>
    <dsp:sp modelId="{236B73F5-4C03-42AA-8A85-00EF5EFA8298}">
      <dsp:nvSpPr>
        <dsp:cNvPr id="0" name=""/>
        <dsp:cNvSpPr/>
      </dsp:nvSpPr>
      <dsp:spPr>
        <a:xfrm>
          <a:off x="6774021" y="1010654"/>
          <a:ext cx="1807640" cy="3649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t>видовые</a:t>
          </a:r>
          <a:endParaRPr lang="ru-RU" sz="1400" kern="1200" dirty="0"/>
        </a:p>
      </dsp:txBody>
      <dsp:txXfrm>
        <a:off x="6784711" y="1021344"/>
        <a:ext cx="1786260" cy="343602"/>
      </dsp:txXfrm>
    </dsp:sp>
    <dsp:sp modelId="{094FCE5B-5FBF-4D21-9CF2-4C4E3C1C06A3}">
      <dsp:nvSpPr>
        <dsp:cNvPr id="0" name=""/>
        <dsp:cNvSpPr/>
      </dsp:nvSpPr>
      <dsp:spPr>
        <a:xfrm rot="1447692">
          <a:off x="6156537" y="1454366"/>
          <a:ext cx="645689" cy="6618"/>
        </a:xfrm>
        <a:custGeom>
          <a:avLst/>
          <a:gdLst/>
          <a:ahLst/>
          <a:cxnLst/>
          <a:rect l="0" t="0" r="0" b="0"/>
          <a:pathLst>
            <a:path>
              <a:moveTo>
                <a:pt x="0" y="3309"/>
              </a:moveTo>
              <a:lnTo>
                <a:pt x="645689" y="33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622300">
            <a:lnSpc>
              <a:spcPct val="90000"/>
            </a:lnSpc>
            <a:spcBef>
              <a:spcPct val="0"/>
            </a:spcBef>
            <a:spcAft>
              <a:spcPct val="35000"/>
            </a:spcAft>
          </a:pPr>
          <a:endParaRPr lang="ru-RU" sz="1400" kern="1200"/>
        </a:p>
      </dsp:txBody>
      <dsp:txXfrm>
        <a:off x="6156537" y="1431252"/>
        <a:ext cx="645689" cy="52847"/>
      </dsp:txXfrm>
    </dsp:sp>
    <dsp:sp modelId="{3013C5FD-0557-4EE0-9624-55C03CAC0009}">
      <dsp:nvSpPr>
        <dsp:cNvPr id="0" name=""/>
        <dsp:cNvSpPr/>
      </dsp:nvSpPr>
      <dsp:spPr>
        <a:xfrm>
          <a:off x="6774021" y="1407156"/>
          <a:ext cx="1807640" cy="3649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t>марочные</a:t>
          </a:r>
          <a:endParaRPr lang="ru-RU" sz="1400" kern="1200" dirty="0"/>
        </a:p>
      </dsp:txBody>
      <dsp:txXfrm>
        <a:off x="6784711" y="1417846"/>
        <a:ext cx="1786260" cy="343602"/>
      </dsp:txXfrm>
    </dsp:sp>
    <dsp:sp modelId="{D6476CA2-5D41-4B87-BB4E-3A5F4F247A43}">
      <dsp:nvSpPr>
        <dsp:cNvPr id="0" name=""/>
        <dsp:cNvSpPr/>
      </dsp:nvSpPr>
      <dsp:spPr>
        <a:xfrm rot="3335658">
          <a:off x="3895217" y="1385346"/>
          <a:ext cx="1056147" cy="6618"/>
        </a:xfrm>
        <a:custGeom>
          <a:avLst/>
          <a:gdLst/>
          <a:ahLst/>
          <a:cxnLst/>
          <a:rect l="0" t="0" r="0" b="0"/>
          <a:pathLst>
            <a:path>
              <a:moveTo>
                <a:pt x="0" y="3309"/>
              </a:moveTo>
              <a:lnTo>
                <a:pt x="1056147" y="33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ru-RU" sz="800" kern="1200"/>
        </a:p>
      </dsp:txBody>
      <dsp:txXfrm>
        <a:off x="4396886" y="1362252"/>
        <a:ext cx="52807" cy="52807"/>
      </dsp:txXfrm>
    </dsp:sp>
    <dsp:sp modelId="{3BC18D83-A2B5-463D-B850-4A186FCBC75A}">
      <dsp:nvSpPr>
        <dsp:cNvPr id="0" name=""/>
        <dsp:cNvSpPr/>
      </dsp:nvSpPr>
      <dsp:spPr>
        <a:xfrm>
          <a:off x="4721678" y="1590785"/>
          <a:ext cx="1463065" cy="46712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t>Страны происхождения</a:t>
          </a:r>
          <a:endParaRPr lang="ru-RU" sz="1400" kern="1200" dirty="0"/>
        </a:p>
      </dsp:txBody>
      <dsp:txXfrm>
        <a:off x="4735360" y="1604467"/>
        <a:ext cx="1435701" cy="439759"/>
      </dsp:txXfrm>
    </dsp:sp>
    <dsp:sp modelId="{AE4156B4-7830-4CE2-82CB-06D37E082143}">
      <dsp:nvSpPr>
        <dsp:cNvPr id="0" name=""/>
        <dsp:cNvSpPr/>
      </dsp:nvSpPr>
      <dsp:spPr>
        <a:xfrm rot="1802634">
          <a:off x="2329610" y="3338269"/>
          <a:ext cx="401061" cy="6618"/>
        </a:xfrm>
        <a:custGeom>
          <a:avLst/>
          <a:gdLst/>
          <a:ahLst/>
          <a:cxnLst/>
          <a:rect l="0" t="0" r="0" b="0"/>
          <a:pathLst>
            <a:path>
              <a:moveTo>
                <a:pt x="0" y="3309"/>
              </a:moveTo>
              <a:lnTo>
                <a:pt x="401061" y="33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ru-RU" sz="800" kern="1200"/>
        </a:p>
      </dsp:txBody>
      <dsp:txXfrm>
        <a:off x="2520114" y="3331552"/>
        <a:ext cx="20053" cy="20053"/>
      </dsp:txXfrm>
    </dsp:sp>
    <dsp:sp modelId="{3498696E-D537-4963-BB0B-B15B39341BD8}">
      <dsp:nvSpPr>
        <dsp:cNvPr id="0" name=""/>
        <dsp:cNvSpPr/>
      </dsp:nvSpPr>
      <dsp:spPr>
        <a:xfrm>
          <a:off x="2703729" y="3133089"/>
          <a:ext cx="1463864" cy="6177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ru-RU" sz="1400" kern="1200" dirty="0" smtClean="0"/>
            <a:t>По форме представленной информации</a:t>
          </a:r>
          <a:endParaRPr lang="ru-RU" sz="1400" kern="1200" dirty="0"/>
        </a:p>
      </dsp:txBody>
      <dsp:txXfrm>
        <a:off x="2721823" y="3151183"/>
        <a:ext cx="1427676" cy="581587"/>
      </dsp:txXfrm>
    </dsp:sp>
    <dsp:sp modelId="{732B9BC7-C488-40E8-A66D-9E1AA9801994}">
      <dsp:nvSpPr>
        <dsp:cNvPr id="0" name=""/>
        <dsp:cNvSpPr/>
      </dsp:nvSpPr>
      <dsp:spPr>
        <a:xfrm rot="17817729">
          <a:off x="3874735" y="2961120"/>
          <a:ext cx="1071567" cy="6618"/>
        </a:xfrm>
        <a:custGeom>
          <a:avLst/>
          <a:gdLst/>
          <a:ahLst/>
          <a:cxnLst/>
          <a:rect l="0" t="0" r="0" b="0"/>
          <a:pathLst>
            <a:path>
              <a:moveTo>
                <a:pt x="0" y="3309"/>
              </a:moveTo>
              <a:lnTo>
                <a:pt x="1071567" y="33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ru-RU" sz="800" kern="1200"/>
        </a:p>
      </dsp:txBody>
      <dsp:txXfrm>
        <a:off x="4383729" y="2937640"/>
        <a:ext cx="53578" cy="53578"/>
      </dsp:txXfrm>
    </dsp:sp>
    <dsp:sp modelId="{62D7A0A6-2D79-473E-B3F5-8FB540FEF80C}">
      <dsp:nvSpPr>
        <dsp:cNvPr id="0" name=""/>
        <dsp:cNvSpPr/>
      </dsp:nvSpPr>
      <dsp:spPr>
        <a:xfrm>
          <a:off x="4653444" y="2297059"/>
          <a:ext cx="1034152" cy="37964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smtClean="0"/>
            <a:t>словесные</a:t>
          </a:r>
          <a:endParaRPr lang="ru-RU" sz="1200" kern="1200" dirty="0"/>
        </a:p>
      </dsp:txBody>
      <dsp:txXfrm>
        <a:off x="4664563" y="2308178"/>
        <a:ext cx="1011914" cy="357407"/>
      </dsp:txXfrm>
    </dsp:sp>
    <dsp:sp modelId="{F19D3ED8-FF5A-4399-AA75-1CFC8877B96D}">
      <dsp:nvSpPr>
        <dsp:cNvPr id="0" name=""/>
        <dsp:cNvSpPr/>
      </dsp:nvSpPr>
      <dsp:spPr>
        <a:xfrm rot="20060509">
          <a:off x="4064977" y="2988059"/>
          <a:ext cx="2081325" cy="6618"/>
        </a:xfrm>
        <a:custGeom>
          <a:avLst/>
          <a:gdLst/>
          <a:ahLst/>
          <a:cxnLst/>
          <a:rect l="0" t="0" r="0" b="0"/>
          <a:pathLst>
            <a:path>
              <a:moveTo>
                <a:pt x="0" y="3309"/>
              </a:moveTo>
              <a:lnTo>
                <a:pt x="2081325" y="33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ru-RU" sz="800" kern="1200"/>
        </a:p>
      </dsp:txBody>
      <dsp:txXfrm>
        <a:off x="5053606" y="2939335"/>
        <a:ext cx="104066" cy="104066"/>
      </dsp:txXfrm>
    </dsp:sp>
    <dsp:sp modelId="{D7D07E58-6A40-4A0D-A0A7-CE5CAFCE42A3}">
      <dsp:nvSpPr>
        <dsp:cNvPr id="0" name=""/>
        <dsp:cNvSpPr/>
      </dsp:nvSpPr>
      <dsp:spPr>
        <a:xfrm>
          <a:off x="6043686" y="2249740"/>
          <a:ext cx="1552699" cy="5820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kern="1200" dirty="0" smtClean="0"/>
            <a:t>цифровые</a:t>
          </a:r>
          <a:endParaRPr lang="ru-RU" sz="1600" kern="1200" dirty="0"/>
        </a:p>
      </dsp:txBody>
      <dsp:txXfrm>
        <a:off x="6060733" y="2266787"/>
        <a:ext cx="1518605" cy="547946"/>
      </dsp:txXfrm>
    </dsp:sp>
    <dsp:sp modelId="{3F163B9F-5F35-4F6B-AF19-33EC85A617AF}">
      <dsp:nvSpPr>
        <dsp:cNvPr id="0" name=""/>
        <dsp:cNvSpPr/>
      </dsp:nvSpPr>
      <dsp:spPr>
        <a:xfrm rot="21107887">
          <a:off x="4158012" y="3305041"/>
          <a:ext cx="1873332" cy="6618"/>
        </a:xfrm>
        <a:custGeom>
          <a:avLst/>
          <a:gdLst/>
          <a:ahLst/>
          <a:cxnLst/>
          <a:rect l="0" t="0" r="0" b="0"/>
          <a:pathLst>
            <a:path>
              <a:moveTo>
                <a:pt x="0" y="3309"/>
              </a:moveTo>
              <a:lnTo>
                <a:pt x="1873332" y="33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ru-RU" sz="800" kern="1200"/>
        </a:p>
      </dsp:txBody>
      <dsp:txXfrm>
        <a:off x="5047846" y="3261517"/>
        <a:ext cx="93666" cy="93666"/>
      </dsp:txXfrm>
    </dsp:sp>
    <dsp:sp modelId="{93DAF5D3-AD58-4A3F-A21F-8479A47168DB}">
      <dsp:nvSpPr>
        <dsp:cNvPr id="0" name=""/>
        <dsp:cNvSpPr/>
      </dsp:nvSpPr>
      <dsp:spPr>
        <a:xfrm>
          <a:off x="6021765" y="2943333"/>
          <a:ext cx="1761436" cy="4627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kern="1200" dirty="0" smtClean="0"/>
            <a:t>изобразительные</a:t>
          </a:r>
          <a:endParaRPr lang="ru-RU" sz="1600" kern="1200" dirty="0"/>
        </a:p>
      </dsp:txBody>
      <dsp:txXfrm>
        <a:off x="6035319" y="2956887"/>
        <a:ext cx="1734328" cy="435674"/>
      </dsp:txXfrm>
    </dsp:sp>
    <dsp:sp modelId="{DC44CFB5-36D4-47C1-A116-7182E73BB2CE}">
      <dsp:nvSpPr>
        <dsp:cNvPr id="0" name=""/>
        <dsp:cNvSpPr/>
      </dsp:nvSpPr>
      <dsp:spPr>
        <a:xfrm rot="383568">
          <a:off x="4161792" y="3542539"/>
          <a:ext cx="1865773" cy="6618"/>
        </a:xfrm>
        <a:custGeom>
          <a:avLst/>
          <a:gdLst/>
          <a:ahLst/>
          <a:cxnLst/>
          <a:rect l="0" t="0" r="0" b="0"/>
          <a:pathLst>
            <a:path>
              <a:moveTo>
                <a:pt x="0" y="3309"/>
              </a:moveTo>
              <a:lnTo>
                <a:pt x="1865773" y="33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ru-RU" sz="800" kern="1200"/>
        </a:p>
      </dsp:txBody>
      <dsp:txXfrm>
        <a:off x="5048035" y="3499204"/>
        <a:ext cx="93288" cy="93288"/>
      </dsp:txXfrm>
    </dsp:sp>
    <dsp:sp modelId="{6375E9D6-4970-4A02-9FA8-26F750C1CC31}">
      <dsp:nvSpPr>
        <dsp:cNvPr id="0" name=""/>
        <dsp:cNvSpPr/>
      </dsp:nvSpPr>
      <dsp:spPr>
        <a:xfrm>
          <a:off x="6021765" y="3418328"/>
          <a:ext cx="1761436" cy="4627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kern="1200" dirty="0" smtClean="0"/>
            <a:t>комбинированные</a:t>
          </a:r>
          <a:endParaRPr lang="ru-RU" sz="1600" kern="1200" dirty="0"/>
        </a:p>
      </dsp:txBody>
      <dsp:txXfrm>
        <a:off x="6035319" y="3431882"/>
        <a:ext cx="1734328" cy="435674"/>
      </dsp:txXfrm>
    </dsp:sp>
    <dsp:sp modelId="{3B866FF5-B795-41A9-841A-FED50FB58DEB}">
      <dsp:nvSpPr>
        <dsp:cNvPr id="0" name=""/>
        <dsp:cNvSpPr/>
      </dsp:nvSpPr>
      <dsp:spPr>
        <a:xfrm rot="1325478">
          <a:off x="4089088" y="3840830"/>
          <a:ext cx="2138685" cy="6618"/>
        </a:xfrm>
        <a:custGeom>
          <a:avLst/>
          <a:gdLst/>
          <a:ahLst/>
          <a:cxnLst/>
          <a:rect l="0" t="0" r="0" b="0"/>
          <a:pathLst>
            <a:path>
              <a:moveTo>
                <a:pt x="0" y="3309"/>
              </a:moveTo>
              <a:lnTo>
                <a:pt x="2138685" y="33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ru-RU" sz="800" kern="1200"/>
        </a:p>
      </dsp:txBody>
      <dsp:txXfrm>
        <a:off x="5104964" y="3790672"/>
        <a:ext cx="106934" cy="106934"/>
      </dsp:txXfrm>
    </dsp:sp>
    <dsp:sp modelId="{0E7F27EE-7431-45DD-9E21-4750858D247B}">
      <dsp:nvSpPr>
        <dsp:cNvPr id="0" name=""/>
        <dsp:cNvSpPr/>
      </dsp:nvSpPr>
      <dsp:spPr>
        <a:xfrm>
          <a:off x="6149269" y="3955281"/>
          <a:ext cx="1690966" cy="58204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kern="1200" dirty="0" smtClean="0"/>
            <a:t>объемные</a:t>
          </a:r>
          <a:endParaRPr lang="ru-RU" sz="1600" kern="1200" dirty="0"/>
        </a:p>
      </dsp:txBody>
      <dsp:txXfrm>
        <a:off x="6166316" y="3972328"/>
        <a:ext cx="1656872" cy="547946"/>
      </dsp:txXfrm>
    </dsp:sp>
    <dsp:sp modelId="{9377DCB1-1D91-4372-B905-F6BA41CCB145}">
      <dsp:nvSpPr>
        <dsp:cNvPr id="0" name=""/>
        <dsp:cNvSpPr/>
      </dsp:nvSpPr>
      <dsp:spPr>
        <a:xfrm rot="3631113">
          <a:off x="3884132" y="3924545"/>
          <a:ext cx="1116299" cy="6618"/>
        </a:xfrm>
        <a:custGeom>
          <a:avLst/>
          <a:gdLst/>
          <a:ahLst/>
          <a:cxnLst/>
          <a:rect l="0" t="0" r="0" b="0"/>
          <a:pathLst>
            <a:path>
              <a:moveTo>
                <a:pt x="0" y="3309"/>
              </a:moveTo>
              <a:lnTo>
                <a:pt x="1116299" y="33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ru-RU" sz="800" kern="1200"/>
        </a:p>
      </dsp:txBody>
      <dsp:txXfrm>
        <a:off x="4414374" y="3899947"/>
        <a:ext cx="55814" cy="55814"/>
      </dsp:txXfrm>
    </dsp:sp>
    <dsp:sp modelId="{35731496-141E-48B8-9BBC-65EFCD49D805}">
      <dsp:nvSpPr>
        <dsp:cNvPr id="0" name=""/>
        <dsp:cNvSpPr/>
      </dsp:nvSpPr>
      <dsp:spPr>
        <a:xfrm>
          <a:off x="4716971" y="4223910"/>
          <a:ext cx="1034152" cy="37964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smtClean="0"/>
            <a:t>буквенные</a:t>
          </a:r>
          <a:endParaRPr lang="ru-RU" sz="1200" kern="1200" dirty="0"/>
        </a:p>
      </dsp:txBody>
      <dsp:txXfrm>
        <a:off x="4728090" y="4235029"/>
        <a:ext cx="1011914" cy="357407"/>
      </dsp:txXfrm>
    </dsp:sp>
    <dsp:sp modelId="{2EE5E5B4-E17A-40AB-9E0D-0D236CFC43FE}">
      <dsp:nvSpPr>
        <dsp:cNvPr id="0" name=""/>
        <dsp:cNvSpPr/>
      </dsp:nvSpPr>
      <dsp:spPr>
        <a:xfrm rot="4818138">
          <a:off x="1499638" y="4253648"/>
          <a:ext cx="2061007" cy="6618"/>
        </a:xfrm>
        <a:custGeom>
          <a:avLst/>
          <a:gdLst/>
          <a:ahLst/>
          <a:cxnLst/>
          <a:rect l="0" t="0" r="0" b="0"/>
          <a:pathLst>
            <a:path>
              <a:moveTo>
                <a:pt x="0" y="3309"/>
              </a:moveTo>
              <a:lnTo>
                <a:pt x="2061007" y="33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ru-RU" sz="800" kern="1200"/>
        </a:p>
      </dsp:txBody>
      <dsp:txXfrm>
        <a:off x="2478616" y="4205432"/>
        <a:ext cx="103050" cy="103050"/>
      </dsp:txXfrm>
    </dsp:sp>
    <dsp:sp modelId="{FB586784-7BE3-4549-AF83-4BAB6CA68EF0}">
      <dsp:nvSpPr>
        <dsp:cNvPr id="0" name=""/>
        <dsp:cNvSpPr/>
      </dsp:nvSpPr>
      <dsp:spPr>
        <a:xfrm>
          <a:off x="2703729" y="4963848"/>
          <a:ext cx="1463864" cy="6177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kern="1200" dirty="0" smtClean="0"/>
            <a:t>По виду </a:t>
          </a:r>
          <a:r>
            <a:rPr lang="ru-RU" sz="1400" kern="1200" dirty="0" smtClean="0"/>
            <a:t>собственности</a:t>
          </a:r>
          <a:r>
            <a:rPr lang="ru-RU" sz="1600" kern="1200" dirty="0" smtClean="0"/>
            <a:t> владельца</a:t>
          </a:r>
          <a:endParaRPr lang="ru-RU" sz="1600" kern="1200" dirty="0"/>
        </a:p>
      </dsp:txBody>
      <dsp:txXfrm>
        <a:off x="2721823" y="4981942"/>
        <a:ext cx="1427676" cy="581587"/>
      </dsp:txXfrm>
    </dsp:sp>
    <dsp:sp modelId="{A9A9006F-AF58-43BC-9126-3D507834E94D}">
      <dsp:nvSpPr>
        <dsp:cNvPr id="0" name=""/>
        <dsp:cNvSpPr/>
      </dsp:nvSpPr>
      <dsp:spPr>
        <a:xfrm rot="21148035">
          <a:off x="4161715" y="5180141"/>
          <a:ext cx="1362173" cy="6618"/>
        </a:xfrm>
        <a:custGeom>
          <a:avLst/>
          <a:gdLst/>
          <a:ahLst/>
          <a:cxnLst/>
          <a:rect l="0" t="0" r="0" b="0"/>
          <a:pathLst>
            <a:path>
              <a:moveTo>
                <a:pt x="0" y="3309"/>
              </a:moveTo>
              <a:lnTo>
                <a:pt x="1362173" y="33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ru-RU" sz="800" kern="1200"/>
        </a:p>
      </dsp:txBody>
      <dsp:txXfrm>
        <a:off x="4808748" y="5149395"/>
        <a:ext cx="68108" cy="68108"/>
      </dsp:txXfrm>
    </dsp:sp>
    <dsp:sp modelId="{684855AE-9769-46EF-BE43-1AA3DBFF1E93}">
      <dsp:nvSpPr>
        <dsp:cNvPr id="0" name=""/>
        <dsp:cNvSpPr/>
      </dsp:nvSpPr>
      <dsp:spPr>
        <a:xfrm>
          <a:off x="5518011" y="4918686"/>
          <a:ext cx="2470308" cy="35095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smtClean="0"/>
            <a:t>индивидуальные</a:t>
          </a:r>
          <a:endParaRPr lang="ru-RU" sz="1200" kern="1200" dirty="0"/>
        </a:p>
      </dsp:txBody>
      <dsp:txXfrm>
        <a:off x="5528290" y="4928965"/>
        <a:ext cx="2449750" cy="330398"/>
      </dsp:txXfrm>
    </dsp:sp>
    <dsp:sp modelId="{0F9A949B-6119-42D0-9A63-F2C274903CCF}">
      <dsp:nvSpPr>
        <dsp:cNvPr id="0" name=""/>
        <dsp:cNvSpPr/>
      </dsp:nvSpPr>
      <dsp:spPr>
        <a:xfrm rot="515187">
          <a:off x="4159939" y="5371379"/>
          <a:ext cx="1365725" cy="6618"/>
        </a:xfrm>
        <a:custGeom>
          <a:avLst/>
          <a:gdLst/>
          <a:ahLst/>
          <a:cxnLst/>
          <a:rect l="0" t="0" r="0" b="0"/>
          <a:pathLst>
            <a:path>
              <a:moveTo>
                <a:pt x="0" y="3309"/>
              </a:moveTo>
              <a:lnTo>
                <a:pt x="1365725" y="3309"/>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ru-RU" sz="800" kern="1200"/>
        </a:p>
      </dsp:txBody>
      <dsp:txXfrm>
        <a:off x="4808659" y="5340545"/>
        <a:ext cx="68286" cy="68286"/>
      </dsp:txXfrm>
    </dsp:sp>
    <dsp:sp modelId="{D4C2F54D-373B-4FDE-9518-A8992A2A24B5}">
      <dsp:nvSpPr>
        <dsp:cNvPr id="0" name=""/>
        <dsp:cNvSpPr/>
      </dsp:nvSpPr>
      <dsp:spPr>
        <a:xfrm>
          <a:off x="5518011" y="5301162"/>
          <a:ext cx="2470308" cy="35095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kern="1200" dirty="0" smtClean="0"/>
            <a:t>коллективные</a:t>
          </a:r>
          <a:endParaRPr lang="ru-RU" sz="1200" kern="1200" dirty="0"/>
        </a:p>
      </dsp:txBody>
      <dsp:txXfrm>
        <a:off x="5528290" y="5311441"/>
        <a:ext cx="2449750" cy="3303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D6F5E5-104C-4939-B0C0-A06C133D3BC4}" type="datetimeFigureOut">
              <a:rPr lang="ru-RU" smtClean="0"/>
              <a:pPr/>
              <a:t>04.12.2019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BF90A8-EB85-4C8C-8BF2-BDA6CD3C3EDD}" type="slidenum">
              <a:rPr lang="ru-RU" smtClean="0"/>
              <a:pPr/>
              <a:t>‹#›</a:t>
            </a:fld>
            <a:endParaRPr lang="ru-RU"/>
          </a:p>
        </p:txBody>
      </p:sp>
    </p:spTree>
    <p:extLst>
      <p:ext uri="{BB962C8B-B14F-4D97-AF65-F5344CB8AC3E}">
        <p14:creationId xmlns:p14="http://schemas.microsoft.com/office/powerpoint/2010/main" val="108779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9BF90A8-EB85-4C8C-8BF2-BDA6CD3C3EDD}" type="slidenum">
              <a:rPr lang="ru-RU" smtClean="0"/>
              <a:pPr/>
              <a:t>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0E05D27B-7B6D-4FD9-B8C1-292069557558}" type="datetimeFigureOut">
              <a:rPr lang="ru-RU" smtClean="0"/>
              <a:pPr/>
              <a:t>04.12.2019</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A0741748-F0CA-4103-BA80-6DBB5246A216}"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0E05D27B-7B6D-4FD9-B8C1-292069557558}" type="datetimeFigureOut">
              <a:rPr lang="ru-RU" smtClean="0"/>
              <a:pPr/>
              <a:t>04.12.2019</a:t>
            </a:fld>
            <a:endParaRPr lang="ru-RU"/>
          </a:p>
        </p:txBody>
      </p:sp>
      <p:sp>
        <p:nvSpPr>
          <p:cNvPr id="9" name="Номер слайда 8"/>
          <p:cNvSpPr>
            <a:spLocks noGrp="1"/>
          </p:cNvSpPr>
          <p:nvPr>
            <p:ph type="sldNum" sz="quarter" idx="15"/>
          </p:nvPr>
        </p:nvSpPr>
        <p:spPr/>
        <p:txBody>
          <a:bodyPr rtlCol="0"/>
          <a:lstStyle/>
          <a:p>
            <a:fld id="{A0741748-F0CA-4103-BA80-6DBB5246A216}"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0E05D27B-7B6D-4FD9-B8C1-292069557558}" type="datetimeFigureOut">
              <a:rPr lang="ru-RU" smtClean="0"/>
              <a:pPr/>
              <a:t>04.12.2019</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A0741748-F0CA-4103-BA80-6DBB5246A216}"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0E05D27B-7B6D-4FD9-B8C1-292069557558}" type="datetimeFigureOut">
              <a:rPr lang="ru-RU" smtClean="0"/>
              <a:pPr/>
              <a:t>04.12.2019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0741748-F0CA-4103-BA80-6DBB5246A216}"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0E05D27B-7B6D-4FD9-B8C1-292069557558}" type="datetimeFigureOut">
              <a:rPr lang="ru-RU" smtClean="0"/>
              <a:pPr/>
              <a:t>04.12.2019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0741748-F0CA-4103-BA80-6DBB5246A216}"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0E05D27B-7B6D-4FD9-B8C1-292069557558}" type="datetimeFigureOut">
              <a:rPr lang="ru-RU" smtClean="0"/>
              <a:pPr/>
              <a:t>04.12.2019</a:t>
            </a:fld>
            <a:endParaRPr lang="ru-RU"/>
          </a:p>
        </p:txBody>
      </p:sp>
      <p:sp>
        <p:nvSpPr>
          <p:cNvPr id="7" name="Номер слайда 6"/>
          <p:cNvSpPr>
            <a:spLocks noGrp="1"/>
          </p:cNvSpPr>
          <p:nvPr>
            <p:ph type="sldNum" sz="quarter" idx="11"/>
          </p:nvPr>
        </p:nvSpPr>
        <p:spPr/>
        <p:txBody>
          <a:bodyPr rtlCol="0"/>
          <a:lstStyle/>
          <a:p>
            <a:fld id="{A0741748-F0CA-4103-BA80-6DBB5246A216}"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E05D27B-7B6D-4FD9-B8C1-292069557558}" type="datetimeFigureOut">
              <a:rPr lang="ru-RU" smtClean="0"/>
              <a:pPr/>
              <a:t>04.12.2019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0741748-F0CA-4103-BA80-6DBB5246A21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0E05D27B-7B6D-4FD9-B8C1-292069557558}" type="datetimeFigureOut">
              <a:rPr lang="ru-RU" smtClean="0"/>
              <a:pPr/>
              <a:t>04.12.2019</a:t>
            </a:fld>
            <a:endParaRPr lang="ru-RU"/>
          </a:p>
        </p:txBody>
      </p:sp>
      <p:sp>
        <p:nvSpPr>
          <p:cNvPr id="22" name="Номер слайда 21"/>
          <p:cNvSpPr>
            <a:spLocks noGrp="1"/>
          </p:cNvSpPr>
          <p:nvPr>
            <p:ph type="sldNum" sz="quarter" idx="15"/>
          </p:nvPr>
        </p:nvSpPr>
        <p:spPr/>
        <p:txBody>
          <a:bodyPr rtlCol="0"/>
          <a:lstStyle/>
          <a:p>
            <a:fld id="{A0741748-F0CA-4103-BA80-6DBB5246A216}"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0E05D27B-7B6D-4FD9-B8C1-292069557558}" type="datetimeFigureOut">
              <a:rPr lang="ru-RU" smtClean="0"/>
              <a:pPr/>
              <a:t>04.12.2019</a:t>
            </a:fld>
            <a:endParaRPr lang="ru-RU"/>
          </a:p>
        </p:txBody>
      </p:sp>
      <p:sp>
        <p:nvSpPr>
          <p:cNvPr id="18" name="Номер слайда 17"/>
          <p:cNvSpPr>
            <a:spLocks noGrp="1"/>
          </p:cNvSpPr>
          <p:nvPr>
            <p:ph type="sldNum" sz="quarter" idx="11"/>
          </p:nvPr>
        </p:nvSpPr>
        <p:spPr/>
        <p:txBody>
          <a:bodyPr rtlCol="0"/>
          <a:lstStyle/>
          <a:p>
            <a:fld id="{A0741748-F0CA-4103-BA80-6DBB5246A216}"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E05D27B-7B6D-4FD9-B8C1-292069557558}" type="datetimeFigureOut">
              <a:rPr lang="ru-RU" smtClean="0"/>
              <a:pPr/>
              <a:t>04.12.2019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0741748-F0CA-4103-BA80-6DBB5246A21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E05D27B-7B6D-4FD9-B8C1-292069557558}" type="datetimeFigureOut">
              <a:rPr lang="ru-RU" smtClean="0"/>
              <a:pPr/>
              <a:t>04.12.2019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0741748-F0CA-4103-BA80-6DBB5246A21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0E05D27B-7B6D-4FD9-B8C1-292069557558}" type="datetimeFigureOut">
              <a:rPr lang="ru-RU" smtClean="0"/>
              <a:pPr/>
              <a:t>04.12.2019</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0741748-F0CA-4103-BA80-6DBB5246A21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ru.wikipedia.org/wiki/%D0%9A%D0%BE%D0%BD%D1%8C%D1%8F%D0%BA" TargetMode="External"/><Relationship Id="rId2" Type="http://schemas.openxmlformats.org/officeDocument/2006/relationships/hyperlink" Target="http://ru.wikipedia.org/wiki/%D0%A8%D0%B0%D0%BC%D0%BF%D0%B0%D0%BD%D1%81%D0%BA%D0%BE%D0%B5" TargetMode="External"/><Relationship Id="rId1" Type="http://schemas.openxmlformats.org/officeDocument/2006/relationships/slideLayout" Target="../slideLayouts/slideLayout2.xml"/><Relationship Id="rId6" Type="http://schemas.openxmlformats.org/officeDocument/2006/relationships/hyperlink" Target="http://ru.wikipedia.org/wiki/%D0%9F%D0%B0%D1%80%D0%BC%D0%B5%D0%B7%D0%B0%D0%BD" TargetMode="External"/><Relationship Id="rId5" Type="http://schemas.openxmlformats.org/officeDocument/2006/relationships/hyperlink" Target="http://ru.wikipedia.org/wiki/%D0%9F%D0%B0%D1%80%D0%BC%D1%81%D0%BA%D0%B0%D1%8F_%D0%B2%D0%B5%D1%82%D1%87%D0%B8%D0%BD%D0%B0" TargetMode="External"/><Relationship Id="rId4" Type="http://schemas.openxmlformats.org/officeDocument/2006/relationships/hyperlink" Target="http://ru.wikipedia.org/wiki/%D0%9F%D0%BE%D1%80%D1%82%D0%B2%D0%B5%D0%B9%D0%B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commons.wikimedia.org/wiki/File:Parmigiano_reggiano_piece.jpg?uselang=ru" TargetMode="Externa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hyperlink" Target="http://commons.wikimedia.org/wiki/File:Parmigiano_reggiano_factory.jpg?uselang=ru"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artpatch.ru/downloads/zn_soot/rost.zip" TargetMode="External"/><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artpatch.ru/downloads/zn_soot/ce.zip"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rostestkazan.ru/wp-content/uploads/2012/03/5.jpg"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rostestkazan.ru/wp-content/uploads/2012/03/7.jpg" TargetMode="External"/><Relationship Id="rId3" Type="http://schemas.openxmlformats.org/officeDocument/2006/relationships/image" Target="../media/image10.jpeg"/><Relationship Id="rId7" Type="http://schemas.openxmlformats.org/officeDocument/2006/relationships/image" Target="../media/image12.jpeg"/><Relationship Id="rId2" Type="http://schemas.openxmlformats.org/officeDocument/2006/relationships/hyperlink" Target="http://www.artpatch.ru/downloads/zn_soot/STB.zip" TargetMode="External"/><Relationship Id="rId1" Type="http://schemas.openxmlformats.org/officeDocument/2006/relationships/slideLayout" Target="../slideLayouts/slideLayout2.xml"/><Relationship Id="rId6" Type="http://schemas.openxmlformats.org/officeDocument/2006/relationships/hyperlink" Target="http://rostestkazan.ru/wp-content/uploads/2012/03/6.jpg" TargetMode="External"/><Relationship Id="rId5" Type="http://schemas.openxmlformats.org/officeDocument/2006/relationships/image" Target="../media/image11.jpeg"/><Relationship Id="rId4" Type="http://schemas.openxmlformats.org/officeDocument/2006/relationships/hyperlink" Target="http://www.artpatch.ru/downloads/zn_soot/Iso_9001-2000.zip" TargetMode="External"/><Relationship Id="rId9" Type="http://schemas.openxmlformats.org/officeDocument/2006/relationships/image" Target="../media/image13.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143108" y="357166"/>
            <a:ext cx="6172200" cy="1894362"/>
          </a:xfrm>
        </p:spPr>
        <p:txBody>
          <a:bodyPr>
            <a:noAutofit/>
          </a:bodyPr>
          <a:lstStyle/>
          <a:p>
            <a:r>
              <a:rPr lang="ru-RU" sz="4000" dirty="0" smtClean="0"/>
              <a:t>Информационные знаки </a:t>
            </a:r>
            <a:br>
              <a:rPr lang="ru-RU" sz="4000" dirty="0" smtClean="0"/>
            </a:br>
            <a:endParaRPr lang="ru-RU" sz="4000" dirty="0"/>
          </a:p>
        </p:txBody>
      </p:sp>
      <p:sp>
        <p:nvSpPr>
          <p:cNvPr id="3" name="Подзаголовок 2"/>
          <p:cNvSpPr>
            <a:spLocks noGrp="1"/>
          </p:cNvSpPr>
          <p:nvPr>
            <p:ph type="subTitle" idx="1"/>
          </p:nvPr>
        </p:nvSpPr>
        <p:spPr>
          <a:xfrm>
            <a:off x="2286000" y="4786322"/>
            <a:ext cx="6172200" cy="1588600"/>
          </a:xfrm>
        </p:spPr>
        <p:txBody>
          <a:bodyPr>
            <a:normAutofit/>
          </a:bodyPr>
          <a:lstStyle/>
          <a:p>
            <a:r>
              <a:rPr lang="ru-RU" sz="2400" dirty="0" smtClean="0"/>
              <a:t>условные обозначения, предназначенные для идентификации отдельных или совокупных характеристик товара.</a:t>
            </a:r>
            <a:endParaRPr lang="ru-RU"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582594"/>
          </a:xfrm>
        </p:spPr>
        <p:txBody>
          <a:bodyPr>
            <a:normAutofit fontScale="90000"/>
          </a:bodyPr>
          <a:lstStyle/>
          <a:p>
            <a:r>
              <a:rPr lang="ru-RU" dirty="0" smtClean="0"/>
              <a:t/>
            </a:r>
            <a:br>
              <a:rPr lang="ru-RU" dirty="0" smtClean="0"/>
            </a:br>
            <a:r>
              <a:rPr lang="ru-RU" b="1" dirty="0" smtClean="0"/>
              <a:t> Группы информационных знаков:</a:t>
            </a:r>
            <a:endParaRPr lang="ru-RU" b="1" dirty="0"/>
          </a:p>
        </p:txBody>
      </p:sp>
      <p:sp>
        <p:nvSpPr>
          <p:cNvPr id="3" name="Содержимое 2"/>
          <p:cNvSpPr>
            <a:spLocks noGrp="1"/>
          </p:cNvSpPr>
          <p:nvPr>
            <p:ph sz="quarter" idx="1"/>
          </p:nvPr>
        </p:nvSpPr>
        <p:spPr>
          <a:xfrm>
            <a:off x="285720" y="1071546"/>
            <a:ext cx="8001056" cy="5402406"/>
          </a:xfrm>
        </p:spPr>
        <p:txBody>
          <a:bodyPr>
            <a:normAutofit fontScale="70000" lnSpcReduction="20000"/>
          </a:bodyPr>
          <a:lstStyle/>
          <a:p>
            <a:pPr lvl="0"/>
            <a:r>
              <a:rPr lang="ru-RU" sz="4600" dirty="0" smtClean="0"/>
              <a:t>товарные знаки</a:t>
            </a:r>
          </a:p>
          <a:p>
            <a:pPr lvl="0"/>
            <a:r>
              <a:rPr lang="ru-RU" sz="4600" dirty="0" smtClean="0"/>
              <a:t>знаки наименования мест происхождения товара</a:t>
            </a:r>
          </a:p>
          <a:p>
            <a:pPr lvl="0"/>
            <a:r>
              <a:rPr lang="ru-RU" sz="4600" dirty="0" smtClean="0"/>
              <a:t>знаки соответствия и качества</a:t>
            </a:r>
          </a:p>
          <a:p>
            <a:pPr lvl="0"/>
            <a:r>
              <a:rPr lang="ru-RU" sz="4600" dirty="0" smtClean="0"/>
              <a:t>компонентные знаки</a:t>
            </a:r>
          </a:p>
          <a:p>
            <a:pPr lvl="0"/>
            <a:r>
              <a:rPr lang="ru-RU" sz="4600" dirty="0" smtClean="0"/>
              <a:t>размерные знаки</a:t>
            </a:r>
          </a:p>
          <a:p>
            <a:pPr lvl="0"/>
            <a:r>
              <a:rPr lang="ru-RU" sz="4600" dirty="0" smtClean="0"/>
              <a:t>эксплуатационные знаки</a:t>
            </a:r>
          </a:p>
          <a:p>
            <a:pPr lvl="0"/>
            <a:r>
              <a:rPr lang="ru-RU" sz="4600" dirty="0" smtClean="0"/>
              <a:t>манипуляционные знаки</a:t>
            </a:r>
          </a:p>
          <a:p>
            <a:pPr lvl="0"/>
            <a:r>
              <a:rPr lang="ru-RU" sz="4600" dirty="0" smtClean="0"/>
              <a:t>предупредительные</a:t>
            </a:r>
          </a:p>
          <a:p>
            <a:pPr lvl="0"/>
            <a:r>
              <a:rPr lang="ru-RU" sz="4600" dirty="0" smtClean="0"/>
              <a:t>экологические знаки</a:t>
            </a:r>
          </a:p>
          <a:p>
            <a:pPr lvl="0"/>
            <a:r>
              <a:rPr lang="ru-RU" sz="4600" dirty="0" smtClean="0"/>
              <a:t>штриховое кодирование.</a:t>
            </a:r>
          </a:p>
          <a:p>
            <a:pPr>
              <a:buNone/>
            </a:pPr>
            <a:endParaRPr lang="ru-RU" dirty="0" smtClean="0"/>
          </a:p>
          <a:p>
            <a:endParaRPr lang="ru-RU" dirty="0" smtClean="0"/>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796908"/>
          </a:xfrm>
        </p:spPr>
        <p:txBody>
          <a:bodyPr/>
          <a:lstStyle/>
          <a:p>
            <a:r>
              <a:rPr lang="ru-RU" sz="3200" b="1" dirty="0" smtClean="0"/>
              <a:t>товарные знаки </a:t>
            </a:r>
            <a:endParaRPr lang="ru-RU" sz="3200" b="1" dirty="0"/>
          </a:p>
        </p:txBody>
      </p:sp>
      <p:sp>
        <p:nvSpPr>
          <p:cNvPr id="3" name="Содержимое 2"/>
          <p:cNvSpPr>
            <a:spLocks noGrp="1"/>
          </p:cNvSpPr>
          <p:nvPr>
            <p:ph sz="quarter" idx="1"/>
          </p:nvPr>
        </p:nvSpPr>
        <p:spPr>
          <a:xfrm>
            <a:off x="457200" y="1071546"/>
            <a:ext cx="7467600" cy="5402406"/>
          </a:xfrm>
        </p:spPr>
        <p:txBody>
          <a:bodyPr>
            <a:normAutofit/>
          </a:bodyPr>
          <a:lstStyle/>
          <a:p>
            <a:pPr lvl="0"/>
            <a:r>
              <a:rPr lang="ru-RU" dirty="0" smtClean="0"/>
              <a:t>– обозначения, служащие для индивидуализации товаров (выполняемых работ или оказываемых услуг), юридических или физических лиц;</a:t>
            </a:r>
            <a:r>
              <a:rPr lang="en-US" dirty="0" smtClean="0"/>
              <a:t> </a:t>
            </a:r>
            <a:r>
              <a:rPr lang="ru-RU" dirty="0" smtClean="0"/>
              <a:t>обозначения, способные отличать соответственно товары и услуги одних юридических лиц от однородных товаров и услуг других юридических лиц</a:t>
            </a:r>
          </a:p>
          <a:p>
            <a:r>
              <a:rPr lang="ru-RU" dirty="0" smtClean="0"/>
              <a:t> Закон «О товарных знаках, знаках обслуживания и наименования мест происхождения товаров». </a:t>
            </a:r>
          </a:p>
          <a:p>
            <a:r>
              <a:rPr lang="ru-RU" dirty="0" smtClean="0"/>
              <a:t> Товарные знаки регистрируются  Роспатентом в </a:t>
            </a:r>
            <a:r>
              <a:rPr lang="ru-RU" dirty="0" err="1" smtClean="0"/>
              <a:t>Госреестре</a:t>
            </a:r>
            <a:r>
              <a:rPr lang="ru-RU" dirty="0" smtClean="0"/>
              <a:t> товарных знаков и знаков обслуживания РФ на 10 лет в течение месяце в установленной форме при оплате пошлин</a:t>
            </a:r>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654032"/>
          </a:xfrm>
        </p:spPr>
        <p:txBody>
          <a:bodyPr/>
          <a:lstStyle/>
          <a:p>
            <a:r>
              <a:rPr lang="ru-RU" sz="2800" b="1" dirty="0" smtClean="0"/>
              <a:t>товарные знаки </a:t>
            </a:r>
            <a:endParaRPr lang="ru-RU" dirty="0"/>
          </a:p>
        </p:txBody>
      </p:sp>
      <p:sp>
        <p:nvSpPr>
          <p:cNvPr id="3" name="Содержимое 2"/>
          <p:cNvSpPr>
            <a:spLocks noGrp="1"/>
          </p:cNvSpPr>
          <p:nvPr>
            <p:ph sz="quarter" idx="1"/>
          </p:nvPr>
        </p:nvSpPr>
        <p:spPr>
          <a:xfrm>
            <a:off x="457200" y="1071546"/>
            <a:ext cx="7467600" cy="5402406"/>
          </a:xfrm>
        </p:spPr>
        <p:txBody>
          <a:bodyPr/>
          <a:lstStyle/>
          <a:p>
            <a:r>
              <a:rPr lang="ru-RU" dirty="0" smtClean="0"/>
              <a:t>На зарегистрированный товарный знак выдается свидетельство, которое удостоверяет приоритет  товарного знака: исключительное право владельца на товарный знак в отношении товаров, указанных в свидетельстве.</a:t>
            </a:r>
          </a:p>
          <a:p>
            <a:r>
              <a:rPr lang="ru-RU" dirty="0" smtClean="0"/>
              <a:t>Право на использование может предоставляться другому юридическому или физическому лицу по лицензионному договору об уступке товарного знака (дочерним предприятиям, выпуску товаров по лицензии)</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582594"/>
          </a:xfrm>
        </p:spPr>
        <p:txBody>
          <a:bodyPr/>
          <a:lstStyle/>
          <a:p>
            <a:r>
              <a:rPr lang="ru-RU" b="1" dirty="0" smtClean="0"/>
              <a:t>Классификация товарных знаков</a:t>
            </a:r>
            <a:endParaRPr lang="ru-RU" b="1" dirty="0"/>
          </a:p>
        </p:txBody>
      </p:sp>
      <p:graphicFrame>
        <p:nvGraphicFramePr>
          <p:cNvPr id="4" name="Содержимое 3"/>
          <p:cNvGraphicFramePr>
            <a:graphicFrameLocks noGrp="1"/>
          </p:cNvGraphicFramePr>
          <p:nvPr>
            <p:ph sz="quarter" idx="1"/>
          </p:nvPr>
        </p:nvGraphicFramePr>
        <p:xfrm>
          <a:off x="142812" y="1142960"/>
          <a:ext cx="9001188" cy="5715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511156"/>
          </a:xfrm>
        </p:spPr>
        <p:txBody>
          <a:bodyPr>
            <a:normAutofit fontScale="90000"/>
          </a:bodyPr>
          <a:lstStyle/>
          <a:p>
            <a:r>
              <a:rPr lang="ru-RU" sz="3200" b="1" dirty="0" smtClean="0"/>
              <a:t>товарные знаки </a:t>
            </a:r>
            <a:endParaRPr lang="ru-RU" dirty="0"/>
          </a:p>
        </p:txBody>
      </p:sp>
      <p:sp>
        <p:nvSpPr>
          <p:cNvPr id="3" name="Содержимое 2"/>
          <p:cNvSpPr>
            <a:spLocks noGrp="1"/>
          </p:cNvSpPr>
          <p:nvPr>
            <p:ph sz="quarter" idx="1"/>
          </p:nvPr>
        </p:nvSpPr>
        <p:spPr>
          <a:xfrm>
            <a:off x="457200" y="857232"/>
            <a:ext cx="7467600" cy="5616720"/>
          </a:xfrm>
        </p:spPr>
        <p:txBody>
          <a:bodyPr>
            <a:normAutofit lnSpcReduction="10000"/>
          </a:bodyPr>
          <a:lstStyle/>
          <a:p>
            <a:r>
              <a:rPr lang="ru-RU" dirty="0" smtClean="0">
                <a:cs typeface="Arial" pitchFamily="34" charset="0"/>
              </a:rPr>
              <a:t>ФИРМЕННЫЕ – ЗНАКИ, ПРЕДНАЗНАЧЕННЫЕДЛЯ ИДЕНТИФИКАЦИИ ИЗГОТОВИТЕЛЯ ТОВАРОВ И УСЛУГ</a:t>
            </a:r>
          </a:p>
          <a:p>
            <a:r>
              <a:rPr lang="ru-RU" dirty="0" smtClean="0">
                <a:cs typeface="Arial" pitchFamily="34" charset="0"/>
              </a:rPr>
              <a:t>Фирменное имя – слово, буква, группа слов или букв, которые могут быть произнесены,</a:t>
            </a:r>
          </a:p>
          <a:p>
            <a:r>
              <a:rPr lang="ru-RU" dirty="0" smtClean="0">
                <a:cs typeface="Arial" pitchFamily="34" charset="0"/>
              </a:rPr>
              <a:t>Фирменный знак – символ, рисунок, отличительный цвет или обозначение</a:t>
            </a:r>
          </a:p>
          <a:p>
            <a:r>
              <a:rPr lang="ru-RU" dirty="0" smtClean="0">
                <a:cs typeface="Arial" pitchFamily="34" charset="0"/>
              </a:rPr>
              <a:t>Торговый знак – фирменное имя, фирменный знак, товарный образ или их сочетание, официально зарегистрированные   в  Международном реестре и защищенные юридически – знак ®, размещаемый рядом с товарным знаком. Товарный знак, являющийся собственностью фирмы  имеют знак ©</a:t>
            </a:r>
            <a:endParaRPr lang="ru-RU" dirty="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582594"/>
          </a:xfrm>
        </p:spPr>
        <p:txBody>
          <a:bodyPr/>
          <a:lstStyle/>
          <a:p>
            <a:r>
              <a:rPr lang="ru-RU" sz="3200" b="1" dirty="0" smtClean="0"/>
              <a:t>товарные знаки </a:t>
            </a:r>
            <a:endParaRPr lang="ru-RU" dirty="0"/>
          </a:p>
        </p:txBody>
      </p:sp>
      <p:sp>
        <p:nvSpPr>
          <p:cNvPr id="3" name="Содержимое 2"/>
          <p:cNvSpPr>
            <a:spLocks noGrp="1"/>
          </p:cNvSpPr>
          <p:nvPr>
            <p:ph sz="quarter" idx="1"/>
          </p:nvPr>
        </p:nvSpPr>
        <p:spPr>
          <a:xfrm>
            <a:off x="457200" y="857232"/>
            <a:ext cx="7467600" cy="5616720"/>
          </a:xfrm>
        </p:spPr>
        <p:txBody>
          <a:bodyPr/>
          <a:lstStyle/>
          <a:p>
            <a:r>
              <a:rPr lang="ru-RU" b="1" dirty="0" smtClean="0"/>
              <a:t>Обыкновенные фирменные знаки  </a:t>
            </a:r>
            <a:r>
              <a:rPr lang="ru-RU" dirty="0" smtClean="0"/>
              <a:t>разрабатываются их владельцами или специалистами дизайнерами и регистрируются в порядке, установленном Законом РФ.</a:t>
            </a:r>
          </a:p>
          <a:p>
            <a:r>
              <a:rPr lang="ru-RU" b="1" dirty="0" smtClean="0"/>
              <a:t>Престижные  - </a:t>
            </a:r>
            <a:r>
              <a:rPr lang="ru-RU" dirty="0" smtClean="0"/>
              <a:t>присваиваются фирмам  за их особые заслуги перед государством или Международным сообществом. Используются изображения медалей, призов выставок и др.  В некоторых странах используются премии и знак присуждения премии разрешается использовать в течение определенного срока.</a:t>
            </a:r>
          </a:p>
          <a:p>
            <a:r>
              <a:rPr lang="ru-RU" dirty="0" smtClean="0"/>
              <a:t> Относятся изображения медалей, призов полученные конкретными товарами.</a:t>
            </a:r>
          </a:p>
          <a:p>
            <a:endParaRPr lang="ru-RU"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654032"/>
          </a:xfrm>
        </p:spPr>
        <p:txBody>
          <a:bodyPr/>
          <a:lstStyle/>
          <a:p>
            <a:r>
              <a:rPr lang="ru-RU" sz="3200" b="1" dirty="0" smtClean="0"/>
              <a:t>товарные знаки </a:t>
            </a:r>
            <a:endParaRPr lang="ru-RU" dirty="0"/>
          </a:p>
        </p:txBody>
      </p:sp>
      <p:sp>
        <p:nvSpPr>
          <p:cNvPr id="3" name="Содержимое 2"/>
          <p:cNvSpPr>
            <a:spLocks noGrp="1"/>
          </p:cNvSpPr>
          <p:nvPr>
            <p:ph sz="quarter" idx="1"/>
          </p:nvPr>
        </p:nvSpPr>
        <p:spPr>
          <a:xfrm>
            <a:off x="457200" y="928670"/>
            <a:ext cx="7467600" cy="5545282"/>
          </a:xfrm>
        </p:spPr>
        <p:txBody>
          <a:bodyPr/>
          <a:lstStyle/>
          <a:p>
            <a:r>
              <a:rPr lang="ru-RU" b="1" dirty="0" smtClean="0"/>
              <a:t>Ассортиментные – </a:t>
            </a:r>
            <a:r>
              <a:rPr lang="ru-RU" dirty="0" smtClean="0"/>
              <a:t>предназначенные для идентификации ассортиментной принадлежности: </a:t>
            </a:r>
            <a:r>
              <a:rPr lang="ru-RU" b="1" dirty="0" smtClean="0"/>
              <a:t>видовые</a:t>
            </a:r>
            <a:r>
              <a:rPr lang="ru-RU" dirty="0" smtClean="0"/>
              <a:t>  - по виду товара, </a:t>
            </a:r>
            <a:r>
              <a:rPr lang="ru-RU" b="1" dirty="0" smtClean="0"/>
              <a:t>марочные </a:t>
            </a:r>
            <a:r>
              <a:rPr lang="ru-RU" dirty="0" smtClean="0"/>
              <a:t>– по торговой марке или наименованию</a:t>
            </a:r>
          </a:p>
          <a:p>
            <a:r>
              <a:rPr lang="ru-RU" b="1" dirty="0" smtClean="0"/>
              <a:t>Видовые</a:t>
            </a:r>
            <a:r>
              <a:rPr lang="ru-RU" dirty="0" smtClean="0"/>
              <a:t> – словесная информация  о названии товара или его изображение, а также условные буквенные обозначения определенного вида продукта. Чаще применяются в комбинации с марочным знаком.</a:t>
            </a:r>
          </a:p>
          <a:p>
            <a:r>
              <a:rPr lang="ru-RU" b="1" dirty="0" smtClean="0"/>
              <a:t>Марочные( торговая марка)</a:t>
            </a:r>
            <a:r>
              <a:rPr lang="ru-RU" dirty="0" smtClean="0"/>
              <a:t> – имя, знак, присущие конкретному виду товара с определенными потребительскими свойствами отличающими от других товаров того же вида.</a:t>
            </a:r>
          </a:p>
          <a:p>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654032"/>
          </a:xfrm>
        </p:spPr>
        <p:txBody>
          <a:bodyPr/>
          <a:lstStyle/>
          <a:p>
            <a:r>
              <a:rPr lang="ru-RU" sz="3200" b="1" dirty="0" smtClean="0"/>
              <a:t>товарные знаки </a:t>
            </a:r>
            <a:endParaRPr lang="ru-RU" dirty="0"/>
          </a:p>
        </p:txBody>
      </p:sp>
      <p:sp>
        <p:nvSpPr>
          <p:cNvPr id="3" name="Содержимое 2"/>
          <p:cNvSpPr>
            <a:spLocks noGrp="1"/>
          </p:cNvSpPr>
          <p:nvPr>
            <p:ph sz="quarter" idx="1"/>
          </p:nvPr>
        </p:nvSpPr>
        <p:spPr>
          <a:xfrm>
            <a:off x="457200" y="1000108"/>
            <a:ext cx="6257940" cy="5473844"/>
          </a:xfrm>
        </p:spPr>
        <p:txBody>
          <a:bodyPr>
            <a:normAutofit lnSpcReduction="10000"/>
          </a:bodyPr>
          <a:lstStyle/>
          <a:p>
            <a:r>
              <a:rPr lang="ru-RU" dirty="0" smtClean="0"/>
              <a:t>Марочный знак может быть словесной, цифровой, буквенной, изобразительной или комбинированной формы. </a:t>
            </a:r>
          </a:p>
          <a:p>
            <a:r>
              <a:rPr lang="ru-RU" dirty="0" smtClean="0"/>
              <a:t>«Сникерс», «Марс» - словесная, изобразительная форма.</a:t>
            </a:r>
          </a:p>
          <a:p>
            <a:r>
              <a:rPr lang="ru-RU" dirty="0" smtClean="0"/>
              <a:t>Вина Портвейн 777, Чай №36 – цифровые марочные знаки</a:t>
            </a:r>
          </a:p>
          <a:p>
            <a:r>
              <a:rPr lang="ru-RU" dirty="0" smtClean="0"/>
              <a:t>Изобразительный марочные знак  _ Московский Кремль - водка Кремлевская и </a:t>
            </a:r>
            <a:r>
              <a:rPr lang="ru-RU" dirty="0" err="1" smtClean="0"/>
              <a:t>др</a:t>
            </a:r>
            <a:endParaRPr lang="ru-RU" dirty="0" smtClean="0"/>
          </a:p>
          <a:p>
            <a:r>
              <a:rPr lang="ru-RU" dirty="0" smtClean="0"/>
              <a:t>Комбинированные марочные  знаки – Шоколад Аленка, Вдохновение, обувь Адидас</a:t>
            </a:r>
            <a:endParaRPr lang="ru-RU" dirty="0"/>
          </a:p>
        </p:txBody>
      </p:sp>
      <p:pic>
        <p:nvPicPr>
          <p:cNvPr id="4" name="Picture 16"/>
          <p:cNvPicPr>
            <a:picLocks noChangeAspect="1" noChangeArrowheads="1"/>
          </p:cNvPicPr>
          <p:nvPr/>
        </p:nvPicPr>
        <p:blipFill>
          <a:blip r:embed="rId2" cstate="print"/>
          <a:srcRect b="1924"/>
          <a:stretch>
            <a:fillRect/>
          </a:stretch>
        </p:blipFill>
        <p:spPr bwMode="auto">
          <a:xfrm>
            <a:off x="6858016" y="571480"/>
            <a:ext cx="1868502" cy="3340861"/>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582594"/>
          </a:xfrm>
        </p:spPr>
        <p:txBody>
          <a:bodyPr/>
          <a:lstStyle/>
          <a:p>
            <a:r>
              <a:rPr lang="ru-RU" sz="3200" b="1" dirty="0" smtClean="0"/>
              <a:t>товарные знаки </a:t>
            </a:r>
            <a:endParaRPr lang="ru-RU" dirty="0"/>
          </a:p>
        </p:txBody>
      </p:sp>
      <p:sp>
        <p:nvSpPr>
          <p:cNvPr id="3" name="Содержимое 2"/>
          <p:cNvSpPr>
            <a:spLocks noGrp="1"/>
          </p:cNvSpPr>
          <p:nvPr>
            <p:ph sz="quarter" idx="1"/>
          </p:nvPr>
        </p:nvSpPr>
        <p:spPr>
          <a:xfrm>
            <a:off x="457200" y="857232"/>
            <a:ext cx="7467600" cy="5616720"/>
          </a:xfrm>
        </p:spPr>
        <p:txBody>
          <a:bodyPr>
            <a:normAutofit/>
          </a:bodyPr>
          <a:lstStyle/>
          <a:p>
            <a:r>
              <a:rPr lang="ru-RU" b="1" dirty="0" smtClean="0"/>
              <a:t>Страны происхождения </a:t>
            </a:r>
          </a:p>
          <a:p>
            <a:pPr>
              <a:buNone/>
            </a:pPr>
            <a:r>
              <a:rPr lang="ru-RU" b="1" dirty="0" smtClean="0"/>
              <a:t>Международные</a:t>
            </a:r>
            <a:r>
              <a:rPr lang="en-US" b="1" dirty="0" smtClean="0"/>
              <a:t> – </a:t>
            </a:r>
            <a:r>
              <a:rPr lang="ru-RU" dirty="0" smtClean="0"/>
              <a:t>используют цифровые и буквенные коды</a:t>
            </a:r>
            <a:endParaRPr lang="en-US" dirty="0" smtClean="0"/>
          </a:p>
          <a:p>
            <a:pPr>
              <a:buNone/>
            </a:pPr>
            <a:r>
              <a:rPr lang="ru-RU" b="1" dirty="0" smtClean="0"/>
              <a:t>национальные</a:t>
            </a:r>
            <a:r>
              <a:rPr lang="ru-RU" dirty="0" smtClean="0"/>
              <a:t>  - «</a:t>
            </a:r>
            <a:r>
              <a:rPr lang="en-US" dirty="0" smtClean="0"/>
              <a:t>Made in Russia</a:t>
            </a:r>
            <a:r>
              <a:rPr lang="ru-RU" dirty="0" smtClean="0"/>
              <a:t>», «</a:t>
            </a:r>
            <a:r>
              <a:rPr lang="en-US" dirty="0" smtClean="0"/>
              <a:t>Made in China</a:t>
            </a:r>
            <a:r>
              <a:rPr lang="ru-RU" dirty="0" smtClean="0"/>
              <a:t>», символика национального флага</a:t>
            </a:r>
          </a:p>
          <a:p>
            <a:pPr marL="457200" indent="-457200"/>
            <a:r>
              <a:rPr lang="ru-RU" b="1" dirty="0" smtClean="0"/>
              <a:t>По виду собственности владельца </a:t>
            </a:r>
            <a:r>
              <a:rPr lang="ru-RU" dirty="0" smtClean="0"/>
              <a:t>–</a:t>
            </a:r>
          </a:p>
          <a:p>
            <a:pPr>
              <a:buNone/>
            </a:pPr>
            <a:r>
              <a:rPr lang="ru-RU" dirty="0" smtClean="0"/>
              <a:t> </a:t>
            </a:r>
            <a:r>
              <a:rPr lang="ru-RU" b="1" dirty="0" smtClean="0"/>
              <a:t>Коллективные товарные знаки союза</a:t>
            </a:r>
            <a:r>
              <a:rPr lang="ru-RU" dirty="0" smtClean="0"/>
              <a:t>, хозяйственной ассоциации или иного объединения предприятий для обозначения товаров обладающих едиными качественными характеристиками. Право на его использование не передается.</a:t>
            </a:r>
          </a:p>
          <a:p>
            <a:pPr>
              <a:buNone/>
            </a:pPr>
            <a:r>
              <a:rPr lang="ru-RU" b="1" dirty="0" smtClean="0"/>
              <a:t>Индивидуальные товарные знаки </a:t>
            </a:r>
            <a:r>
              <a:rPr lang="ru-RU" dirty="0" smtClean="0"/>
              <a:t>– принадлежат одному владельцу.</a:t>
            </a:r>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smtClean="0"/>
              <a:t>знаки наименования мест происхождения товара </a:t>
            </a:r>
            <a:endParaRPr lang="ru-RU" b="1" dirty="0"/>
          </a:p>
        </p:txBody>
      </p:sp>
      <p:sp>
        <p:nvSpPr>
          <p:cNvPr id="3" name="Содержимое 2"/>
          <p:cNvSpPr>
            <a:spLocks noGrp="1"/>
          </p:cNvSpPr>
          <p:nvPr>
            <p:ph sz="quarter" idx="1"/>
          </p:nvPr>
        </p:nvSpPr>
        <p:spPr>
          <a:xfrm>
            <a:off x="457200" y="1600200"/>
            <a:ext cx="7758138" cy="4873752"/>
          </a:xfrm>
        </p:spPr>
        <p:txBody>
          <a:bodyPr>
            <a:normAutofit fontScale="70000" lnSpcReduction="20000"/>
          </a:bodyPr>
          <a:lstStyle/>
          <a:p>
            <a:r>
              <a:rPr lang="ru-RU" dirty="0" smtClean="0"/>
              <a:t>– обозначение, содержащее современное или историческое наименование страны, населенного пункта, местности или другого географического объекта. Либо это производное от такого наименования и ставшее известным в результате его использования в отношении товара, особые свойства которого исключительно или главным  образом определяются характерными для данного географического объекта природными условиями и (или) человеческим фактором;</a:t>
            </a:r>
            <a:r>
              <a:rPr lang="ru-RU" b="1" dirty="0" smtClean="0"/>
              <a:t> </a:t>
            </a:r>
            <a:endParaRPr lang="ru-RU" dirty="0" smtClean="0"/>
          </a:p>
          <a:p>
            <a:r>
              <a:rPr lang="ru-RU" b="1" dirty="0" smtClean="0"/>
              <a:t>Наименование места происхождения товара</a:t>
            </a:r>
            <a:r>
              <a:rPr lang="ru-RU" dirty="0" smtClean="0"/>
              <a:t> (НМПТ; географические указания — уникальный объект интеллектуальной собственности, позволяющий в установленном законом порядке закрепить за производителями региона (обеспечивающими определенные качества продукции благодаря природным и/или людским ресурсам) права на данное наименование.</a:t>
            </a:r>
          </a:p>
          <a:p>
            <a:r>
              <a:rPr lang="ru-RU" dirty="0" smtClean="0"/>
              <a:t>Относятся: знаки наименования населенного пункта, местности, исторического названия географического объекта. </a:t>
            </a:r>
          </a:p>
          <a:p>
            <a:r>
              <a:rPr lang="ru-RU" dirty="0" smtClean="0"/>
              <a:t>Наиболее известными в мире НМПТ являются </a:t>
            </a:r>
            <a:r>
              <a:rPr lang="ru-RU" dirty="0" smtClean="0">
                <a:hlinkClick r:id="rId2" tooltip="Шампанское"/>
              </a:rPr>
              <a:t>шампанское</a:t>
            </a:r>
            <a:r>
              <a:rPr lang="ru-RU" dirty="0" smtClean="0"/>
              <a:t> и бургундское вина, </a:t>
            </a:r>
            <a:r>
              <a:rPr lang="ru-RU" dirty="0" smtClean="0">
                <a:hlinkClick r:id="rId3" tooltip="Коньяк"/>
              </a:rPr>
              <a:t>коньяк</a:t>
            </a:r>
            <a:r>
              <a:rPr lang="ru-RU" dirty="0" smtClean="0"/>
              <a:t>, </a:t>
            </a:r>
            <a:r>
              <a:rPr lang="ru-RU" dirty="0" smtClean="0">
                <a:hlinkClick r:id="rId4" tooltip="Портвейн"/>
              </a:rPr>
              <a:t>портвейн</a:t>
            </a:r>
            <a:r>
              <a:rPr lang="ru-RU" dirty="0" smtClean="0"/>
              <a:t>, </a:t>
            </a:r>
            <a:r>
              <a:rPr lang="ru-RU" dirty="0" err="1" smtClean="0">
                <a:hlinkClick r:id="rId5" tooltip="Пармская ветчина"/>
              </a:rPr>
              <a:t>пармская</a:t>
            </a:r>
            <a:r>
              <a:rPr lang="ru-RU" dirty="0" smtClean="0">
                <a:hlinkClick r:id="rId5" tooltip="Пармская ветчина"/>
              </a:rPr>
              <a:t> ветчина</a:t>
            </a:r>
            <a:r>
              <a:rPr lang="ru-RU" dirty="0" smtClean="0"/>
              <a:t>, </a:t>
            </a:r>
            <a:r>
              <a:rPr lang="ru-RU" dirty="0" smtClean="0">
                <a:hlinkClick r:id="rId6" tooltip="Пармезан"/>
              </a:rPr>
              <a:t>пармезан</a:t>
            </a:r>
            <a:r>
              <a:rPr lang="ru-RU" dirty="0" smtClean="0"/>
              <a:t> и др.</a:t>
            </a:r>
          </a:p>
          <a:p>
            <a:endParaRPr lang="ru-RU" dirty="0" smtClean="0"/>
          </a:p>
          <a:p>
            <a:endParaRPr lang="ru-RU" dirty="0" smtClean="0"/>
          </a:p>
          <a:p>
            <a:endParaRPr lang="ru-RU" dirty="0" smtClean="0"/>
          </a:p>
          <a:p>
            <a:endParaRPr lang="ru-RU"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Parmigiano reggiano piece.jpg">
            <a:hlinkClick r:id="rId2"/>
          </p:cNvPr>
          <p:cNvPicPr>
            <a:picLocks noGrp="1"/>
          </p:cNvPicPr>
          <p:nvPr>
            <p:ph sz="quarter" idx="1"/>
          </p:nvPr>
        </p:nvPicPr>
        <p:blipFill>
          <a:blip r:embed="rId3"/>
          <a:srcRect/>
          <a:stretch>
            <a:fillRect/>
          </a:stretch>
        </p:blipFill>
        <p:spPr bwMode="auto">
          <a:xfrm>
            <a:off x="5429256" y="500042"/>
            <a:ext cx="2540000" cy="1905000"/>
          </a:xfrm>
          <a:prstGeom prst="rect">
            <a:avLst/>
          </a:prstGeom>
          <a:noFill/>
          <a:ln w="9525">
            <a:noFill/>
            <a:miter lim="800000"/>
            <a:headEnd/>
            <a:tailEnd/>
          </a:ln>
        </p:spPr>
      </p:pic>
      <p:pic>
        <p:nvPicPr>
          <p:cNvPr id="5" name="Рисунок 4" descr="http://upload.wikimedia.org/wikipedia/commons/thumb/5/53/Parmigiano_reggiano_factory.jpg/220px-Parmigiano_reggiano_factory.jpg">
            <a:hlinkClick r:id="rId4"/>
          </p:cNvPr>
          <p:cNvPicPr/>
          <p:nvPr/>
        </p:nvPicPr>
        <p:blipFill>
          <a:blip r:embed="rId5"/>
          <a:srcRect/>
          <a:stretch>
            <a:fillRect/>
          </a:stretch>
        </p:blipFill>
        <p:spPr bwMode="auto">
          <a:xfrm>
            <a:off x="5643570" y="2928934"/>
            <a:ext cx="2096135" cy="1578610"/>
          </a:xfrm>
          <a:prstGeom prst="rect">
            <a:avLst/>
          </a:prstGeom>
          <a:noFill/>
          <a:ln w="9525">
            <a:noFill/>
            <a:miter lim="800000"/>
            <a:headEnd/>
            <a:tailEnd/>
          </a:ln>
        </p:spPr>
      </p:pic>
      <p:sp>
        <p:nvSpPr>
          <p:cNvPr id="6" name="Прямоугольник 5"/>
          <p:cNvSpPr/>
          <p:nvPr/>
        </p:nvSpPr>
        <p:spPr>
          <a:xfrm>
            <a:off x="500034" y="214290"/>
            <a:ext cx="4572000" cy="5632311"/>
          </a:xfrm>
          <a:prstGeom prst="rect">
            <a:avLst/>
          </a:prstGeom>
        </p:spPr>
        <p:txBody>
          <a:bodyPr wrap="square">
            <a:spAutoFit/>
          </a:bodyPr>
          <a:lstStyle/>
          <a:p>
            <a:r>
              <a:rPr lang="ru-RU" dirty="0" smtClean="0"/>
              <a:t>Сыр Пармезан </a:t>
            </a:r>
            <a:r>
              <a:rPr lang="ru-RU" b="1" dirty="0" err="1" smtClean="0"/>
              <a:t>Пармиджано</a:t>
            </a:r>
            <a:r>
              <a:rPr lang="ru-RU" b="1" dirty="0" smtClean="0"/>
              <a:t> </a:t>
            </a:r>
            <a:r>
              <a:rPr lang="ru-RU" b="1" dirty="0" err="1" smtClean="0"/>
              <a:t>Реджано</a:t>
            </a:r>
            <a:r>
              <a:rPr lang="ru-RU" b="1" dirty="0" smtClean="0"/>
              <a:t> </a:t>
            </a:r>
            <a:r>
              <a:rPr lang="ru-RU" dirty="0" err="1" smtClean="0"/>
              <a:t>Parmigiano</a:t>
            </a:r>
            <a:r>
              <a:rPr lang="ru-RU" dirty="0" smtClean="0"/>
              <a:t> </a:t>
            </a:r>
            <a:r>
              <a:rPr lang="ru-RU" dirty="0" err="1" smtClean="0"/>
              <a:t>Reggiano</a:t>
            </a:r>
            <a:endParaRPr lang="ru-RU" dirty="0" smtClean="0"/>
          </a:p>
          <a:p>
            <a:r>
              <a:rPr lang="ru-RU" dirty="0" smtClean="0"/>
              <a:t>Свое название (</a:t>
            </a:r>
            <a:r>
              <a:rPr lang="ru-RU" dirty="0" err="1" smtClean="0"/>
              <a:t>пармиджано</a:t>
            </a:r>
            <a:r>
              <a:rPr lang="ru-RU" dirty="0" smtClean="0"/>
              <a:t> </a:t>
            </a:r>
            <a:r>
              <a:rPr lang="ru-RU" dirty="0" err="1" smtClean="0"/>
              <a:t>реджано</a:t>
            </a:r>
            <a:r>
              <a:rPr lang="ru-RU" dirty="0" smtClean="0"/>
              <a:t>) сыр получил по имени двух основных регионов-производителей: Пармы и </a:t>
            </a:r>
            <a:r>
              <a:rPr lang="ru-RU" dirty="0" err="1" smtClean="0"/>
              <a:t>Реджо-нелль-Эмилии</a:t>
            </a:r>
            <a:r>
              <a:rPr lang="ru-RU" dirty="0" smtClean="0"/>
              <a:t>. Слово «пармезан» является французским вариантом итальянского названия, оно-то и получило распространение в мире.</a:t>
            </a:r>
          </a:p>
          <a:p>
            <a:r>
              <a:rPr lang="ru-RU" dirty="0" smtClean="0"/>
              <a:t>Сыр, изготовленный за пределами региона, пармезаном называться не может. Несмотря на это, существуют множество российских, белорусских, литовских, китайских или американских пармезанов, а также австралийский пармезан, удостоенный золотой медали</a:t>
            </a:r>
          </a:p>
          <a:p>
            <a:endParaRPr lang="ru-RU" dirty="0" smtClean="0"/>
          </a:p>
          <a:p>
            <a:r>
              <a:rPr lang="ru-RU" dirty="0" smtClean="0"/>
              <a:t> </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85728"/>
            <a:ext cx="8329642" cy="6188224"/>
          </a:xfrm>
        </p:spPr>
        <p:txBody>
          <a:bodyPr>
            <a:normAutofit/>
          </a:bodyPr>
          <a:lstStyle/>
          <a:p>
            <a:r>
              <a:rPr lang="ru-RU" sz="1800" dirty="0" smtClean="0"/>
              <a:t>К наименованиям места происхождения товара не могут быть отнесены обозначения, которые, хотя и содержат в себе географические названия, но напрямую не связаны с местом производства (например, голландский сыр, сыр Костромской, Масло Вологодское и </a:t>
            </a:r>
            <a:r>
              <a:rPr lang="ru-RU" sz="1800" dirty="0" err="1" smtClean="0"/>
              <a:t>др</a:t>
            </a:r>
            <a:r>
              <a:rPr lang="ru-RU" sz="1800" dirty="0" smtClean="0"/>
              <a:t>).  По Закону о товарных знаках  вошедшее в РФ во всеобщее употребление</a:t>
            </a:r>
          </a:p>
          <a:p>
            <a:r>
              <a:rPr lang="ru-RU" sz="1800" dirty="0" smtClean="0"/>
              <a:t>Также законодатель относит к наименованиям места происхождения товара обозначения, которые не содержат в себе названия географического объекта, но прочно ассоциируются с ним. </a:t>
            </a:r>
          </a:p>
          <a:p>
            <a:r>
              <a:rPr lang="ru-RU" sz="1800" dirty="0" smtClean="0"/>
              <a:t>Например:</a:t>
            </a:r>
          </a:p>
          <a:p>
            <a:endParaRPr lang="ru-RU" sz="1800" dirty="0" smtClean="0"/>
          </a:p>
          <a:p>
            <a:endParaRPr lang="ru-RU" sz="1800" dirty="0" smtClean="0"/>
          </a:p>
          <a:p>
            <a:endParaRPr lang="ru-RU" sz="6400" dirty="0" smtClean="0"/>
          </a:p>
          <a:p>
            <a:pPr>
              <a:buNone/>
            </a:pPr>
            <a:endParaRPr lang="ru-RU" sz="6400" dirty="0" smtClean="0"/>
          </a:p>
          <a:p>
            <a:endParaRPr lang="ru-RU" sz="6400" b="1" dirty="0" smtClean="0"/>
          </a:p>
          <a:p>
            <a:endParaRPr lang="ru-RU" sz="6400" b="1" dirty="0" smtClean="0"/>
          </a:p>
          <a:p>
            <a:endParaRPr lang="ru-RU" sz="6400" b="1" dirty="0" smtClean="0"/>
          </a:p>
          <a:p>
            <a:pPr>
              <a:buNone/>
            </a:pPr>
            <a:endParaRPr lang="ru-RU" sz="6400" b="1" dirty="0" smtClean="0"/>
          </a:p>
          <a:p>
            <a:endParaRPr lang="ru-RU" b="1" dirty="0" smtClean="0"/>
          </a:p>
          <a:p>
            <a:endParaRPr lang="ru-RU" b="1" dirty="0" smtClean="0"/>
          </a:p>
        </p:txBody>
      </p:sp>
      <p:pic>
        <p:nvPicPr>
          <p:cNvPr id="4" name="Рисунок 3" descr="http://1patent.ru/images/narzan.png"/>
          <p:cNvPicPr/>
          <p:nvPr/>
        </p:nvPicPr>
        <p:blipFill>
          <a:blip r:embed="rId2"/>
          <a:srcRect/>
          <a:stretch>
            <a:fillRect/>
          </a:stretch>
        </p:blipFill>
        <p:spPr bwMode="auto">
          <a:xfrm>
            <a:off x="1071538" y="4214818"/>
            <a:ext cx="681355" cy="586740"/>
          </a:xfrm>
          <a:prstGeom prst="rect">
            <a:avLst/>
          </a:prstGeom>
          <a:noFill/>
          <a:ln w="9525">
            <a:noFill/>
            <a:miter lim="800000"/>
            <a:headEnd/>
            <a:tailEnd/>
          </a:ln>
        </p:spPr>
      </p:pic>
      <p:sp>
        <p:nvSpPr>
          <p:cNvPr id="6" name="TextBox 5"/>
          <p:cNvSpPr txBox="1"/>
          <p:nvPr/>
        </p:nvSpPr>
        <p:spPr>
          <a:xfrm>
            <a:off x="2000232" y="3643314"/>
            <a:ext cx="6643734" cy="1631216"/>
          </a:xfrm>
          <a:prstGeom prst="rect">
            <a:avLst/>
          </a:prstGeom>
          <a:noFill/>
        </p:spPr>
        <p:txBody>
          <a:bodyPr wrap="square" rtlCol="0">
            <a:spAutoFit/>
          </a:bodyPr>
          <a:lstStyle/>
          <a:p>
            <a:r>
              <a:rPr lang="ru-RU" sz="1200" dirty="0" smtClean="0"/>
              <a:t>– </a:t>
            </a:r>
            <a:r>
              <a:rPr lang="ru-RU" sz="1600" dirty="0" smtClean="0"/>
              <a:t>Минеральная вода «Нарзан» не содержит в себе название </a:t>
            </a:r>
            <a:r>
              <a:rPr lang="ru-RU" dirty="0" smtClean="0"/>
              <a:t>географического</a:t>
            </a:r>
            <a:r>
              <a:rPr lang="ru-RU" sz="1600" dirty="0" smtClean="0"/>
              <a:t> объекта (в переводе с кабардинского языка «нарзан» означает «напиток для богатырей»), однако прочно ассоциируется с определенной местностью Северного Кавказа близ города Кисловодска.</a:t>
            </a:r>
          </a:p>
          <a:p>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85728"/>
            <a:ext cx="7467600" cy="6188224"/>
          </a:xfrm>
        </p:spPr>
        <p:txBody>
          <a:bodyPr>
            <a:normAutofit fontScale="70000" lnSpcReduction="20000"/>
          </a:bodyPr>
          <a:lstStyle/>
          <a:p>
            <a:r>
              <a:rPr lang="ru-RU" b="1" dirty="0" smtClean="0"/>
              <a:t>Требования к наименованию места происхождения товара</a:t>
            </a:r>
          </a:p>
          <a:p>
            <a:r>
              <a:rPr lang="ru-RU" dirty="0" smtClean="0"/>
              <a:t>Место происхождения товара должно отличаться особенными природными условиями, благодаря которым возможно производство товара, либо человеческим фактором.</a:t>
            </a:r>
          </a:p>
          <a:p>
            <a:pPr lvl="0"/>
            <a:r>
              <a:rPr lang="ru-RU" dirty="0" smtClean="0"/>
              <a:t>Природные условия характерны для места происхождения товара </a:t>
            </a:r>
          </a:p>
          <a:p>
            <a:r>
              <a:rPr lang="ru-RU" dirty="0" smtClean="0"/>
              <a:t>Природные условия конкретной местности, которые могут определять те или иные особые свойства товара, как правило, относятся к особенностям климата, ландшафта или почвы, которые оказывают непосредственное влияние на продукцию и ее качество (например, формируют вкусовые или иные особенности). Примером могут послужить такие наименования, как Шампанское, Бургундское, Анжуйское, используемые для индивидуализации винных напитков, вкус которых определяется сортами винограда, характерного для конкретных местностей Франции.</a:t>
            </a:r>
          </a:p>
          <a:p>
            <a:pPr lvl="0"/>
            <a:r>
              <a:rPr lang="ru-RU" dirty="0" smtClean="0"/>
              <a:t>Человеческий фактор характерен для места происхождения товара </a:t>
            </a:r>
          </a:p>
          <a:p>
            <a:r>
              <a:rPr lang="ru-RU" dirty="0" smtClean="0"/>
              <a:t>Под человеческим фактором, определяющим свойства товара, обычно понимаются традиции и обычаи производства тех или иных товаров в конкретной местности. В качестве примера здесь может послужить вологодское кружево, ивановский текстиль, рязанские узоры и пр.</a:t>
            </a:r>
          </a:p>
          <a:p>
            <a:r>
              <a:rPr lang="ru-RU" dirty="0" smtClean="0"/>
              <a:t>Следует отметить, что наименование места происхождения может состоять только из названия географического объекта, например, коньяк (Коньяк – город во Франции), или содержать в себе кроме названия местности еще и указание на вид или род товаров (тульские пряники, вологодское масло).</a:t>
            </a:r>
          </a:p>
          <a:p>
            <a:endParaRPr lang="ru-RU" dirty="0" smtClean="0"/>
          </a:p>
          <a:p>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582594"/>
          </a:xfrm>
        </p:spPr>
        <p:txBody>
          <a:bodyPr/>
          <a:lstStyle/>
          <a:p>
            <a:r>
              <a:rPr lang="ru-RU" dirty="0" smtClean="0"/>
              <a:t>Знаки соответствия или качества</a:t>
            </a:r>
            <a:endParaRPr lang="ru-RU" dirty="0"/>
          </a:p>
        </p:txBody>
      </p:sp>
      <p:sp>
        <p:nvSpPr>
          <p:cNvPr id="5" name="Содержимое 4"/>
          <p:cNvSpPr>
            <a:spLocks noGrp="1"/>
          </p:cNvSpPr>
          <p:nvPr>
            <p:ph sz="quarter" idx="1"/>
          </p:nvPr>
        </p:nvSpPr>
        <p:spPr>
          <a:xfrm>
            <a:off x="457200" y="928670"/>
            <a:ext cx="7467600" cy="5545282"/>
          </a:xfrm>
        </p:spPr>
        <p:txBody>
          <a:bodyPr>
            <a:normAutofit lnSpcReduction="10000"/>
          </a:bodyPr>
          <a:lstStyle/>
          <a:p>
            <a:pPr lvl="0">
              <a:buNone/>
            </a:pPr>
            <a:r>
              <a:rPr lang="ru-RU" dirty="0" smtClean="0"/>
              <a:t>знаки соответствия и качества – знаки, информирующие о результатах проведенной кем-либо оценки продукции и соответствии данной продукции каким-либо требованиям, установленным стандартами или другими нормативными документами. Разрабатывается, утверждается и регистрируется органами по сертификации;</a:t>
            </a:r>
          </a:p>
          <a:p>
            <a:pPr>
              <a:buNone/>
            </a:pPr>
            <a:r>
              <a:rPr lang="ru-RU" dirty="0" smtClean="0"/>
              <a:t>Делятся на:</a:t>
            </a:r>
          </a:p>
          <a:p>
            <a:pPr>
              <a:buFont typeface="Arial" pitchFamily="34" charset="0"/>
              <a:buChar char="•"/>
            </a:pPr>
            <a:r>
              <a:rPr lang="ru-RU" dirty="0" smtClean="0"/>
              <a:t>Знаки соответствия</a:t>
            </a:r>
          </a:p>
          <a:p>
            <a:pPr>
              <a:buFont typeface="Arial" pitchFamily="34" charset="0"/>
              <a:buChar char="•"/>
            </a:pPr>
            <a:r>
              <a:rPr lang="ru-RU" dirty="0" smtClean="0"/>
              <a:t>Знаки обращения</a:t>
            </a:r>
          </a:p>
          <a:p>
            <a:pPr>
              <a:buNone/>
            </a:pPr>
            <a:r>
              <a:rPr lang="ru-RU" dirty="0" smtClean="0"/>
              <a:t>(регламентируются Законом  «О техническом регулировании»</a:t>
            </a:r>
          </a:p>
          <a:p>
            <a:pPr>
              <a:buFont typeface="Arial" pitchFamily="34" charset="0"/>
              <a:buChar char="•"/>
            </a:pPr>
            <a:r>
              <a:rPr lang="ru-RU" dirty="0" smtClean="0"/>
              <a:t>Знаки качества</a:t>
            </a:r>
          </a:p>
          <a:p>
            <a:pPr>
              <a:buNone/>
            </a:pPr>
            <a:endParaRPr lang="ru-RU"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28" name="Rectangle 2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graphicFrame>
        <p:nvGraphicFramePr>
          <p:cNvPr id="2" name="Схема 1"/>
          <p:cNvGraphicFramePr/>
          <p:nvPr/>
        </p:nvGraphicFramePr>
        <p:xfrm>
          <a:off x="285720" y="214290"/>
          <a:ext cx="8572560" cy="6643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214290"/>
            <a:ext cx="7467600" cy="6259662"/>
          </a:xfrm>
        </p:spPr>
        <p:txBody>
          <a:bodyPr>
            <a:normAutofit lnSpcReduction="10000"/>
          </a:bodyPr>
          <a:lstStyle/>
          <a:p>
            <a:r>
              <a:rPr lang="ru-RU" b="1" dirty="0" smtClean="0"/>
              <a:t>Знаки соответствия </a:t>
            </a:r>
            <a:r>
              <a:rPr lang="ru-RU" dirty="0" smtClean="0"/>
              <a:t>– средство информации  о подтверждении соответствия на добровольной основе(система добровольной сертификации)</a:t>
            </a:r>
          </a:p>
          <a:p>
            <a:r>
              <a:rPr lang="ru-RU" dirty="0" smtClean="0"/>
              <a:t> </a:t>
            </a:r>
            <a:r>
              <a:rPr lang="ru-RU" b="1" dirty="0" smtClean="0"/>
              <a:t>Знак обращения на рынке </a:t>
            </a:r>
            <a:r>
              <a:rPr lang="ru-RU" dirty="0" smtClean="0"/>
              <a:t>– соответствие выпускаемой продукции требованиям технических регламентов(обязательная сертификация или декларирования)</a:t>
            </a:r>
          </a:p>
          <a:p>
            <a:pPr>
              <a:buNone/>
            </a:pPr>
            <a:r>
              <a:rPr lang="ru-RU" dirty="0" smtClean="0"/>
              <a:t> - </a:t>
            </a:r>
            <a:r>
              <a:rPr lang="ru-RU" i="1" dirty="0" smtClean="0"/>
              <a:t>Национальные знаки соответствия </a:t>
            </a:r>
            <a:r>
              <a:rPr lang="ru-RU" dirty="0" smtClean="0"/>
              <a:t>– знак, подтверждающий соответствие требованиям установленным национальными стандартами или другими нормативными документами. (разрабатывает Национальный орган по сертификации). Маркируют только сертифицированную продукцию при наличии сертификата, выданного одним из национальных органов</a:t>
            </a:r>
            <a:endParaRPr lang="ru-RU"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428604"/>
            <a:ext cx="7467600" cy="6045348"/>
          </a:xfrm>
        </p:spPr>
        <p:txBody>
          <a:bodyPr>
            <a:normAutofit lnSpcReduction="10000"/>
          </a:bodyPr>
          <a:lstStyle/>
          <a:p>
            <a:pPr>
              <a:buNone/>
            </a:pPr>
            <a:r>
              <a:rPr lang="ru-RU" dirty="0" smtClean="0"/>
              <a:t> </a:t>
            </a:r>
            <a:r>
              <a:rPr lang="ru-RU" i="1" dirty="0" smtClean="0"/>
              <a:t>Транснациональные знаки</a:t>
            </a:r>
            <a:endParaRPr lang="ru-RU" dirty="0" smtClean="0"/>
          </a:p>
          <a:p>
            <a:pPr>
              <a:buNone/>
            </a:pPr>
            <a:r>
              <a:rPr lang="ru-RU" dirty="0" smtClean="0"/>
              <a:t>-Знаки, подтверждающие  соответствие требованиям, установленным региональными стандартами. Они применяются в странах определенного региона на основе гармонизированных стандартов. </a:t>
            </a:r>
            <a:endParaRPr lang="en-US" dirty="0" smtClean="0"/>
          </a:p>
          <a:p>
            <a:pPr>
              <a:buNone/>
            </a:pPr>
            <a:r>
              <a:rPr lang="en-US" dirty="0" smtClean="0"/>
              <a:t>CEN, CENELEC, CE</a:t>
            </a:r>
          </a:p>
          <a:p>
            <a:pPr>
              <a:buNone/>
            </a:pPr>
            <a:r>
              <a:rPr lang="ru-RU" sz="2800" b="1" dirty="0" smtClean="0"/>
              <a:t>Знаки качества -</a:t>
            </a:r>
            <a:r>
              <a:rPr lang="ru-RU" dirty="0" smtClean="0"/>
              <a:t> могут присваиваться не только органами  по сертификации, но и другими организациями. Могут носить узкое назначение: </a:t>
            </a:r>
          </a:p>
          <a:p>
            <a:pPr>
              <a:buNone/>
            </a:pPr>
            <a:r>
              <a:rPr lang="ru-RU" dirty="0" smtClean="0"/>
              <a:t>группа товаров -  (продовольственные товары, электротехнические товары и </a:t>
            </a:r>
            <a:r>
              <a:rPr lang="ru-RU" dirty="0" err="1" smtClean="0"/>
              <a:t>др</a:t>
            </a:r>
            <a:r>
              <a:rPr lang="ru-RU" dirty="0" smtClean="0"/>
              <a:t>), </a:t>
            </a:r>
          </a:p>
          <a:p>
            <a:pPr>
              <a:buNone/>
            </a:pPr>
            <a:r>
              <a:rPr lang="ru-RU" dirty="0" smtClean="0"/>
              <a:t>Специфические свойства  - </a:t>
            </a:r>
            <a:r>
              <a:rPr lang="ru-RU" dirty="0" err="1" smtClean="0"/>
              <a:t>экологичность</a:t>
            </a:r>
            <a:r>
              <a:rPr lang="ru-RU" dirty="0" smtClean="0"/>
              <a:t>, безопасность и др.</a:t>
            </a:r>
          </a:p>
          <a:p>
            <a:pPr>
              <a:buNone/>
            </a:pPr>
            <a:r>
              <a:rPr lang="ru-RU" dirty="0" smtClean="0"/>
              <a:t> </a:t>
            </a: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www.artpatch.ru/images/zn_soot/sssr.jpg"/>
          <p:cNvPicPr>
            <a:picLocks noChangeAspect="1" noChangeArrowheads="1"/>
          </p:cNvPicPr>
          <p:nvPr/>
        </p:nvPicPr>
        <p:blipFill>
          <a:blip r:embed="rId2"/>
          <a:srcRect/>
          <a:stretch>
            <a:fillRect/>
          </a:stretch>
        </p:blipFill>
        <p:spPr bwMode="auto">
          <a:xfrm>
            <a:off x="428596" y="500042"/>
            <a:ext cx="1143000" cy="1143001"/>
          </a:xfrm>
          <a:prstGeom prst="rect">
            <a:avLst/>
          </a:prstGeom>
          <a:noFill/>
        </p:spPr>
      </p:pic>
      <p:sp>
        <p:nvSpPr>
          <p:cNvPr id="5" name="Прямоугольник 4"/>
          <p:cNvSpPr/>
          <p:nvPr/>
        </p:nvSpPr>
        <p:spPr>
          <a:xfrm>
            <a:off x="1785918" y="500042"/>
            <a:ext cx="6286528" cy="2308324"/>
          </a:xfrm>
          <a:prstGeom prst="rect">
            <a:avLst/>
          </a:prstGeom>
        </p:spPr>
        <p:txBody>
          <a:bodyPr wrap="square">
            <a:spAutoFit/>
          </a:bodyPr>
          <a:lstStyle/>
          <a:p>
            <a:r>
              <a:rPr lang="ru-RU" dirty="0" smtClean="0"/>
              <a:t>Государственный Знак Качества СССР</a:t>
            </a:r>
          </a:p>
          <a:p>
            <a:r>
              <a:rPr lang="ru-RU" dirty="0" smtClean="0"/>
              <a:t>Государственный знак качества в советские времена наносился на продукцию отечественных производителей, прошедшую соответствующую аттестацию. Право применения знака, а также правила его построения и нанесения определялись </a:t>
            </a:r>
            <a:r>
              <a:rPr lang="ru-RU" dirty="0" err="1" smtClean="0"/>
              <a:t>ГОСТом</a:t>
            </a:r>
            <a:r>
              <a:rPr lang="ru-RU" dirty="0" smtClean="0"/>
              <a:t> 1.9-67</a:t>
            </a:r>
            <a:br>
              <a:rPr lang="ru-RU" dirty="0" smtClean="0"/>
            </a:br>
            <a:r>
              <a:rPr lang="ru-RU" dirty="0" smtClean="0"/>
              <a:t>от 7 апреля 1967 года.</a:t>
            </a:r>
            <a:endParaRPr lang="ru-RU" dirty="0"/>
          </a:p>
        </p:txBody>
      </p:sp>
      <p:pic>
        <p:nvPicPr>
          <p:cNvPr id="6" name="Рисунок 5" descr="http://www.artpatch.ru/images/zn_soot/rost.jpg">
            <a:hlinkClick r:id="rId3"/>
          </p:cNvPr>
          <p:cNvPicPr/>
          <p:nvPr/>
        </p:nvPicPr>
        <p:blipFill>
          <a:blip r:embed="rId4"/>
          <a:srcRect/>
          <a:stretch>
            <a:fillRect/>
          </a:stretch>
        </p:blipFill>
        <p:spPr bwMode="auto">
          <a:xfrm>
            <a:off x="571472" y="3000372"/>
            <a:ext cx="1147445" cy="1147445"/>
          </a:xfrm>
          <a:prstGeom prst="rect">
            <a:avLst/>
          </a:prstGeom>
          <a:noFill/>
          <a:ln w="9525">
            <a:noFill/>
            <a:miter lim="800000"/>
            <a:headEnd/>
            <a:tailEnd/>
          </a:ln>
        </p:spPr>
      </p:pic>
      <p:sp>
        <p:nvSpPr>
          <p:cNvPr id="8" name="TextBox 7"/>
          <p:cNvSpPr txBox="1"/>
          <p:nvPr/>
        </p:nvSpPr>
        <p:spPr>
          <a:xfrm>
            <a:off x="2000232" y="2928935"/>
            <a:ext cx="6143668" cy="3693319"/>
          </a:xfrm>
          <a:prstGeom prst="rect">
            <a:avLst/>
          </a:prstGeom>
          <a:noFill/>
        </p:spPr>
        <p:txBody>
          <a:bodyPr wrap="square" rtlCol="0">
            <a:spAutoFit/>
          </a:bodyPr>
          <a:lstStyle/>
          <a:p>
            <a:r>
              <a:rPr lang="ru-RU" dirty="0" smtClean="0"/>
              <a:t>Знак ГОСТ Р</a:t>
            </a:r>
          </a:p>
          <a:p>
            <a:r>
              <a:rPr lang="ru-RU" dirty="0" smtClean="0"/>
              <a:t>Знак соответствия продукции Российскому </a:t>
            </a:r>
            <a:r>
              <a:rPr lang="ru-RU" dirty="0" err="1" smtClean="0"/>
              <a:t>ГОСТу</a:t>
            </a:r>
            <a:r>
              <a:rPr lang="ru-RU" dirty="0" smtClean="0"/>
              <a:t>, иногда называют "знак </a:t>
            </a:r>
            <a:r>
              <a:rPr lang="ru-RU" dirty="0" err="1" smtClean="0"/>
              <a:t>Ростест</a:t>
            </a:r>
            <a:r>
              <a:rPr lang="ru-RU" dirty="0" smtClean="0"/>
              <a:t>" или </a:t>
            </a:r>
            <a:r>
              <a:rPr lang="ru-RU" dirty="0" err="1" smtClean="0"/>
              <a:t>рст</a:t>
            </a:r>
            <a:r>
              <a:rPr lang="ru-RU" dirty="0" smtClean="0"/>
              <a:t>. Наносится на продукцию, подлежащую обязательной сертификации. Правила нанесения знака и его построение определены документом под названием ГОСТ Р 50460-92. Под знаком указывается буквенно-цифровой код органа, выдавшего сертификат соответствия, который в свою очередь зависит от группы товаров, к которой относится данное изделие. В качестве шрифта для этой цели рекомендована "</a:t>
            </a:r>
            <a:r>
              <a:rPr lang="ru-RU" dirty="0" err="1" smtClean="0"/>
              <a:t>Helvetica</a:t>
            </a:r>
            <a:r>
              <a:rPr lang="ru-RU" dirty="0" smtClean="0"/>
              <a:t> полужирная".</a:t>
            </a:r>
          </a:p>
          <a:p>
            <a:endParaRPr lang="ru-RU"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Содержимое 3" descr="http://www.artpatch.ru/images/zn_soot/ce.jpg">
            <a:hlinkClick r:id="rId2"/>
          </p:cNvPr>
          <p:cNvPicPr>
            <a:picLocks noGrp="1"/>
          </p:cNvPicPr>
          <p:nvPr>
            <p:ph sz="quarter" idx="1"/>
          </p:nvPr>
        </p:nvPicPr>
        <p:blipFill>
          <a:blip r:embed="rId3"/>
          <a:srcRect/>
          <a:stretch>
            <a:fillRect/>
          </a:stretch>
        </p:blipFill>
        <p:spPr bwMode="auto">
          <a:xfrm>
            <a:off x="571472" y="357166"/>
            <a:ext cx="914400" cy="914400"/>
          </a:xfrm>
          <a:prstGeom prst="rect">
            <a:avLst/>
          </a:prstGeom>
          <a:noFill/>
          <a:ln w="9525">
            <a:noFill/>
            <a:miter lim="800000"/>
            <a:headEnd/>
            <a:tailEnd/>
          </a:ln>
        </p:spPr>
      </p:pic>
      <p:sp>
        <p:nvSpPr>
          <p:cNvPr id="5" name="TextBox 4"/>
          <p:cNvSpPr txBox="1"/>
          <p:nvPr/>
        </p:nvSpPr>
        <p:spPr>
          <a:xfrm>
            <a:off x="1714480" y="285729"/>
            <a:ext cx="7000924" cy="3416320"/>
          </a:xfrm>
          <a:prstGeom prst="rect">
            <a:avLst/>
          </a:prstGeom>
          <a:noFill/>
        </p:spPr>
        <p:txBody>
          <a:bodyPr wrap="square" rtlCol="0">
            <a:spAutoFit/>
          </a:bodyPr>
          <a:lstStyle/>
          <a:p>
            <a:r>
              <a:rPr lang="ru-RU" dirty="0" err="1" smtClean="0"/>
              <a:t>CE-mark</a:t>
            </a:r>
            <a:endParaRPr lang="ru-RU" dirty="0" smtClean="0"/>
          </a:p>
          <a:p>
            <a:r>
              <a:rPr lang="ru-RU" dirty="0" smtClean="0"/>
              <a:t>"</a:t>
            </a:r>
            <a:r>
              <a:rPr lang="ru-RU" dirty="0" err="1" smtClean="0"/>
              <a:t>Сonformite</a:t>
            </a:r>
            <a:r>
              <a:rPr lang="ru-RU" dirty="0" smtClean="0"/>
              <a:t> </a:t>
            </a:r>
            <a:r>
              <a:rPr lang="ru-RU" dirty="0" err="1" smtClean="0"/>
              <a:t>Europeenne</a:t>
            </a:r>
            <a:r>
              <a:rPr lang="ru-RU" dirty="0" smtClean="0"/>
              <a:t>" - переводится как "Европейское Соответствие". СЕ маркировка указывает на соответствие продукции требованиям европейских регламентов, в качестве которых выступают директивы ЕС, имеющие силу закона в государствах-членах Евросоюза. Потребитель должен знать, что СЕ - это не знак качества, а гарантия безопасности того или иного вида продукции. СЕ маркировка обязательна для всех поступающих на европейский рынок товаров, подпадающих под директивы ЕС, в то время как сертификация продукции на соответствие стандартам качества является добровольной.</a:t>
            </a:r>
            <a:endParaRPr lang="ru-RU"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214686"/>
            <a:ext cx="7467600" cy="3259266"/>
          </a:xfrm>
        </p:spPr>
        <p:txBody>
          <a:bodyPr>
            <a:normAutofit fontScale="85000" lnSpcReduction="20000"/>
          </a:bodyPr>
          <a:lstStyle/>
          <a:p>
            <a:r>
              <a:rPr lang="ru-RU" dirty="0" smtClean="0"/>
              <a:t>Так выглядит знак соответствия, который подтверждает соответствие маркированного им товара требованиям технического регламента. Продукция, которая согласно действующему законодательству должна в обязательном порядке быть сертифицирована на её соответствие требованиям ТР, маркируется знаком, который получил наименование «знак обращения на рынке». Он наносится на продукцию, которая уже прошла сертификацию на соответствие требованиям действующего ТР. Указанная форма знака была введена 19.11.03 постановлением за № 696, принятым правительством.</a:t>
            </a:r>
            <a:endParaRPr lang="ru-RU" dirty="0"/>
          </a:p>
        </p:txBody>
      </p:sp>
      <p:pic>
        <p:nvPicPr>
          <p:cNvPr id="4" name="Рисунок 3" descr="http://rostestkazan.ru/wp-content/uploads/2012/03/5-273x300.jpg">
            <a:hlinkClick r:id="rId2"/>
          </p:cNvPr>
          <p:cNvPicPr/>
          <p:nvPr/>
        </p:nvPicPr>
        <p:blipFill>
          <a:blip r:embed="rId3"/>
          <a:srcRect/>
          <a:stretch>
            <a:fillRect/>
          </a:stretch>
        </p:blipFill>
        <p:spPr bwMode="auto">
          <a:xfrm>
            <a:off x="714348" y="214290"/>
            <a:ext cx="2596515" cy="2855595"/>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dirty="0" smtClean="0"/>
              <a:t>Знак соответствия </a:t>
            </a:r>
            <a:r>
              <a:rPr lang="ru-RU" sz="2000" dirty="0" err="1" smtClean="0"/>
              <a:t>БелСТ</a:t>
            </a:r>
            <a:r>
              <a:rPr lang="ru-RU" sz="2000" dirty="0" smtClean="0"/>
              <a:t>. Республика Беларусь.</a:t>
            </a:r>
            <a:r>
              <a:rPr lang="ru-RU" dirty="0" smtClean="0"/>
              <a:t/>
            </a:r>
            <a:br>
              <a:rPr lang="ru-RU" dirty="0" smtClean="0"/>
            </a:br>
            <a:endParaRPr lang="ru-RU" dirty="0"/>
          </a:p>
        </p:txBody>
      </p:sp>
      <p:pic>
        <p:nvPicPr>
          <p:cNvPr id="4" name="Содержимое 3" descr="http://www.artpatch.ru/images/zn_soot/STB.jpg">
            <a:hlinkClick r:id="rId2"/>
          </p:cNvPr>
          <p:cNvPicPr>
            <a:picLocks noGrp="1"/>
          </p:cNvPicPr>
          <p:nvPr>
            <p:ph sz="quarter" idx="1"/>
          </p:nvPr>
        </p:nvPicPr>
        <p:blipFill>
          <a:blip r:embed="rId3"/>
          <a:srcRect/>
          <a:stretch>
            <a:fillRect/>
          </a:stretch>
        </p:blipFill>
        <p:spPr bwMode="auto">
          <a:xfrm>
            <a:off x="500034" y="928670"/>
            <a:ext cx="914400" cy="914400"/>
          </a:xfrm>
          <a:prstGeom prst="rect">
            <a:avLst/>
          </a:prstGeom>
          <a:noFill/>
          <a:ln w="9525">
            <a:noFill/>
            <a:miter lim="800000"/>
            <a:headEnd/>
            <a:tailEnd/>
          </a:ln>
        </p:spPr>
      </p:pic>
      <p:pic>
        <p:nvPicPr>
          <p:cNvPr id="6" name="Рисунок 5" descr="http://www.artpatch.ru/images/zn_soot/Iso_9001-2000.jpg">
            <a:hlinkClick r:id="rId4"/>
          </p:cNvPr>
          <p:cNvPicPr/>
          <p:nvPr/>
        </p:nvPicPr>
        <p:blipFill>
          <a:blip r:embed="rId5"/>
          <a:srcRect/>
          <a:stretch>
            <a:fillRect/>
          </a:stretch>
        </p:blipFill>
        <p:spPr bwMode="auto">
          <a:xfrm>
            <a:off x="500034" y="2000240"/>
            <a:ext cx="1147445" cy="1147445"/>
          </a:xfrm>
          <a:prstGeom prst="rect">
            <a:avLst/>
          </a:prstGeom>
          <a:noFill/>
          <a:ln w="9525">
            <a:noFill/>
            <a:miter lim="800000"/>
            <a:headEnd/>
            <a:tailEnd/>
          </a:ln>
        </p:spPr>
      </p:pic>
      <p:pic>
        <p:nvPicPr>
          <p:cNvPr id="44035" name="Рисунок 100" descr="http://rostestkazan.ru/wp-content/uploads/2012/03/6-287x300.jpg">
            <a:hlinkClick r:id="rId6"/>
          </p:cNvPr>
          <p:cNvPicPr>
            <a:picLocks noChangeAspect="1" noChangeArrowheads="1"/>
          </p:cNvPicPr>
          <p:nvPr/>
        </p:nvPicPr>
        <p:blipFill>
          <a:blip r:embed="rId7"/>
          <a:srcRect/>
          <a:stretch>
            <a:fillRect/>
          </a:stretch>
        </p:blipFill>
        <p:spPr bwMode="auto">
          <a:xfrm>
            <a:off x="428596" y="4214818"/>
            <a:ext cx="1912938" cy="2003425"/>
          </a:xfrm>
          <a:prstGeom prst="rect">
            <a:avLst/>
          </a:prstGeom>
          <a:noFill/>
        </p:spPr>
      </p:pic>
      <p:pic>
        <p:nvPicPr>
          <p:cNvPr id="44034" name="Рисунок 101" descr="http://rostestkazan.ru/wp-content/uploads/2012/03/7-300x209.jpg">
            <a:hlinkClick r:id="rId8"/>
          </p:cNvPr>
          <p:cNvPicPr>
            <a:picLocks noChangeAspect="1" noChangeArrowheads="1"/>
          </p:cNvPicPr>
          <p:nvPr/>
        </p:nvPicPr>
        <p:blipFill>
          <a:blip r:embed="rId9"/>
          <a:srcRect/>
          <a:stretch>
            <a:fillRect/>
          </a:stretch>
        </p:blipFill>
        <p:spPr bwMode="auto">
          <a:xfrm>
            <a:off x="2357422" y="4643446"/>
            <a:ext cx="2003425" cy="1387475"/>
          </a:xfrm>
          <a:prstGeom prst="rect">
            <a:avLst/>
          </a:prstGeom>
          <a:noFill/>
        </p:spPr>
      </p:pic>
      <p:sp>
        <p:nvSpPr>
          <p:cNvPr id="44036" name="Rectangle 4"/>
          <p:cNvSpPr>
            <a:spLocks noChangeArrowheads="1"/>
          </p:cNvSpPr>
          <p:nvPr/>
        </p:nvSpPr>
        <p:spPr bwMode="auto">
          <a:xfrm>
            <a:off x="0" y="0"/>
            <a:ext cx="7441524" cy="424731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ru-RU" b="1" dirty="0" smtClean="0">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ru-RU" b="1" dirty="0" smtClean="0">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ru-RU" b="1" dirty="0" smtClean="0">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ru-RU" b="1" dirty="0" smtClean="0">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ru-RU" b="1" dirty="0" smtClean="0">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1" i="0" u="none" strike="noStrike" cap="none" normalizeH="0" baseline="0" dirty="0" smtClean="0">
              <a:ln>
                <a:noFill/>
              </a:ln>
              <a:solidFill>
                <a:schemeClr val="tx1"/>
              </a:solidFill>
              <a:effectLst/>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ru-RU" b="1" dirty="0" smtClean="0">
              <a:latin typeface="Arial" pitchFamily="34" charset="0"/>
              <a:ea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latin typeface="Arial" pitchFamily="34" charset="0"/>
                <a:ea typeface="Times New Roman" pitchFamily="18" charset="0"/>
              </a:rPr>
              <a:t>Знак соответствия, используемый при двойной сертификации</a:t>
            </a:r>
          </a:p>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latin typeface="Arial" pitchFamily="34" charset="0"/>
                <a:ea typeface="Times New Roman" pitchFamily="18" charset="0"/>
              </a:rPr>
              <a:t>(ISO 9001:2008 + ГОСТР Р ИСО 9001-2008)</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endParaRPr>
          </a:p>
        </p:txBody>
      </p:sp>
      <p:sp>
        <p:nvSpPr>
          <p:cNvPr id="44037" name="Rectangle 5"/>
          <p:cNvSpPr>
            <a:spLocks noChangeArrowheads="1"/>
          </p:cNvSpPr>
          <p:nvPr/>
        </p:nvSpPr>
        <p:spPr bwMode="auto">
          <a:xfrm>
            <a:off x="0" y="24606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44038" name="Rectangle 6"/>
          <p:cNvSpPr>
            <a:spLocks noChangeArrowheads="1"/>
          </p:cNvSpPr>
          <p:nvPr/>
        </p:nvSpPr>
        <p:spPr bwMode="auto">
          <a:xfrm>
            <a:off x="0" y="3848100"/>
            <a:ext cx="261610"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1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368280"/>
          </a:xfrm>
        </p:spPr>
        <p:txBody>
          <a:bodyPr>
            <a:normAutofit fontScale="90000"/>
          </a:bodyPr>
          <a:lstStyle/>
          <a:p>
            <a:r>
              <a:rPr lang="ru-RU" b="1" dirty="0" smtClean="0"/>
              <a:t>Размерные знаки</a:t>
            </a:r>
            <a:endParaRPr lang="ru-RU" b="1" dirty="0"/>
          </a:p>
        </p:txBody>
      </p:sp>
      <p:sp>
        <p:nvSpPr>
          <p:cNvPr id="3" name="Содержимое 2"/>
          <p:cNvSpPr>
            <a:spLocks noGrp="1"/>
          </p:cNvSpPr>
          <p:nvPr>
            <p:ph sz="quarter" idx="1"/>
          </p:nvPr>
        </p:nvSpPr>
        <p:spPr>
          <a:xfrm>
            <a:off x="457200" y="642918"/>
            <a:ext cx="7829576" cy="5831034"/>
          </a:xfrm>
        </p:spPr>
        <p:txBody>
          <a:bodyPr>
            <a:normAutofit fontScale="62500" lnSpcReduction="20000"/>
          </a:bodyPr>
          <a:lstStyle/>
          <a:p>
            <a:r>
              <a:rPr lang="ru-RU" dirty="0" smtClean="0"/>
              <a:t>Размерные знаки — </a:t>
            </a:r>
            <a:r>
              <a:rPr lang="ru-RU" dirty="0" err="1" smtClean="0"/>
              <a:t>знаки</a:t>
            </a:r>
            <a:r>
              <a:rPr lang="ru-RU" dirty="0" smtClean="0"/>
              <a:t>, предназначенные для обозначения конкретных физических величин, определяющих количественную характеристику товара.</a:t>
            </a:r>
          </a:p>
          <a:p>
            <a:pPr>
              <a:buNone/>
            </a:pPr>
            <a:r>
              <a:rPr lang="ru-RU" dirty="0" smtClean="0"/>
              <a:t>       В нашей стране такие размерные знаки ранее не применялись. Физические величины обозначали полным названием. С 1980 г. эти названия должны соответствовать Международной системе единиц физических величин (СИ). Однако на упаковке некоторых импортных товаров размер может быть выражен в национальных единицах. Например, в США и Великобритании массу указывают в унциях (1 унция = 28,34 г).</a:t>
            </a:r>
          </a:p>
          <a:p>
            <a:r>
              <a:rPr lang="ru-RU" dirty="0" smtClean="0"/>
              <a:t>Появление на российском рынке импортных товаров, на маркировке которых было множество «загадочных» для потребителя знаков, заставило многих отечественных изготовителей также применять некоторые из этих знаков. Тем более что они очень кратко характеризуют физическую величину, название которой состоит из одного или нескольких слов.</a:t>
            </a:r>
          </a:p>
          <a:p>
            <a:r>
              <a:rPr lang="ru-RU" dirty="0" smtClean="0"/>
              <a:t>Наиболее часто для обозначения массы нетто применяется размерный знак е (от англ. </a:t>
            </a:r>
            <a:r>
              <a:rPr lang="ru-RU" dirty="0" err="1" smtClean="0"/>
              <a:t>exactly</a:t>
            </a:r>
            <a:r>
              <a:rPr lang="ru-RU" dirty="0" smtClean="0"/>
              <a:t>, нем. </a:t>
            </a:r>
            <a:r>
              <a:rPr lang="ru-RU" dirty="0" err="1" smtClean="0"/>
              <a:t>exart</a:t>
            </a:r>
            <a:r>
              <a:rPr lang="ru-RU" dirty="0" smtClean="0"/>
              <a:t> — точно, ровно, одинаково), объема — знак V.</a:t>
            </a:r>
          </a:p>
          <a:p>
            <a:r>
              <a:rPr lang="ru-RU" dirty="0" smtClean="0"/>
              <a:t>Код размерных знаков чрезвычайно прост. К условному обозначению физической величины (е, V и др.) добавляется фактический размер этой величины в принятых единицах измерения. Чаще всего применяются единицы измерения по системе СИ, гораздо реже — национальные единицы измерения страны-импортера (фут, дюйм и т. п.).</a:t>
            </a:r>
          </a:p>
          <a:p>
            <a:r>
              <a:rPr lang="ru-RU" dirty="0" smtClean="0"/>
              <a:t>Довольно часто несложно расшифровать размерные знаки по числовому значению размерной характеристики и применяемым единицам измерения. Например, если на маркировке нанесено обозначение 450 </a:t>
            </a:r>
            <a:r>
              <a:rPr lang="ru-RU" dirty="0" err="1" smtClean="0"/>
              <a:t>ge</a:t>
            </a:r>
            <a:r>
              <a:rPr lang="ru-RU" dirty="0" smtClean="0"/>
              <a:t>, это означает, что масса нетто равна 450 г.</a:t>
            </a:r>
          </a:p>
          <a:p>
            <a:r>
              <a:rPr lang="ru-RU" dirty="0" smtClean="0"/>
              <a:t>Размерные информационные знаки в виде номера или графических изображений, указывающих длину и объем бедер для каждого номера, применяются для колготок.</a:t>
            </a:r>
          </a:p>
          <a:p>
            <a:pPr>
              <a:buNone/>
            </a:pPr>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439718"/>
          </a:xfrm>
          <a:solidFill>
            <a:schemeClr val="bg1"/>
          </a:solidFill>
        </p:spPr>
        <p:txBody>
          <a:bodyPr>
            <a:normAutofit fontScale="90000"/>
          </a:bodyPr>
          <a:lstStyle/>
          <a:p>
            <a:r>
              <a:rPr lang="ru-RU" dirty="0" smtClean="0"/>
              <a:t>Эксплуатационные знаки</a:t>
            </a:r>
            <a:endParaRPr lang="ru-RU" dirty="0"/>
          </a:p>
        </p:txBody>
      </p:sp>
      <p:sp>
        <p:nvSpPr>
          <p:cNvPr id="3" name="Содержимое 2"/>
          <p:cNvSpPr>
            <a:spLocks noGrp="1"/>
          </p:cNvSpPr>
          <p:nvPr>
            <p:ph sz="quarter" idx="1"/>
          </p:nvPr>
        </p:nvSpPr>
        <p:spPr>
          <a:xfrm>
            <a:off x="457200" y="642918"/>
            <a:ext cx="7467600" cy="5831034"/>
          </a:xfrm>
        </p:spPr>
        <p:txBody>
          <a:bodyPr>
            <a:normAutofit fontScale="62500" lnSpcReduction="20000"/>
          </a:bodyPr>
          <a:lstStyle/>
          <a:p>
            <a:r>
              <a:rPr lang="ru-RU" dirty="0" smtClean="0"/>
              <a:t>Эксплуатационные знаки — </a:t>
            </a:r>
            <a:r>
              <a:rPr lang="ru-RU" dirty="0" err="1" smtClean="0"/>
              <a:t>знаки</a:t>
            </a:r>
            <a:r>
              <a:rPr lang="ru-RU" dirty="0" smtClean="0"/>
              <a:t>, предназначенные для информации потребителя о правилах эксплуатации, способах ухода, монтажа и наладки потребительских товаров.</a:t>
            </a:r>
          </a:p>
          <a:p>
            <a:r>
              <a:rPr lang="ru-RU" dirty="0" smtClean="0"/>
              <a:t>Такие знаки наносят на этикетки, ярлыки, бирки, упаковку, контрольные ленты или непосредственно на товар. Наиболее распространены международные символы, принятые для текстильных изделий .</a:t>
            </a:r>
          </a:p>
          <a:p>
            <a:r>
              <a:rPr lang="ru-RU" dirty="0" smtClean="0"/>
              <a:t>Многие эксплуатационные знаки для текстильных изделий настолько наглядны, что даже без особых пояснений ясен их смысл: тазик для стирки с указанием температуры воды, утюг с указанием температуры глаженья.</a:t>
            </a:r>
          </a:p>
          <a:p>
            <a:r>
              <a:rPr lang="ru-RU" dirty="0" smtClean="0"/>
              <a:t> Разновидность эксплуатационных знаков — знаки управления, их можно встретить и на </a:t>
            </a:r>
            <a:r>
              <a:rPr lang="ru-RU" dirty="0" err="1" smtClean="0"/>
              <a:t>сложнотехнических</a:t>
            </a:r>
            <a:r>
              <a:rPr lang="ru-RU" dirty="0" smtClean="0"/>
              <a:t> товарах, а также в эксплуатационных документах. Например, на некоторых электроутюгах разные режимы глаженья обозначают одной, двумя и тремя точками с соответствующим пояснением в сопроводительных документах.</a:t>
            </a:r>
          </a:p>
          <a:p>
            <a:r>
              <a:rPr lang="ru-RU" dirty="0" smtClean="0"/>
              <a:t>На бытовых холодильниках и морозильниках количество звездочек служит информационным знаком — показывает диапазон температур ниже нуля градусов С, которые возможны при эксплуатации морозильника или низкотемпературного отделения холодильника.</a:t>
            </a:r>
          </a:p>
          <a:p>
            <a:r>
              <a:rPr lang="ru-RU" dirty="0" smtClean="0"/>
              <a:t>На многих электробытовых приборах и радиоаппаратуре показаны стрелками или иными условными обозначениями места включения в электросеть, переключения программ, изменения рода работы, регулирования громкости и другая информация.</a:t>
            </a:r>
          </a:p>
          <a:p>
            <a:r>
              <a:rPr lang="ru-RU" dirty="0" smtClean="0"/>
              <a:t>В странах Европейского сообщества уделяется большое внимание проблемам рационального использования электроэнергии при эксплуатации бытовой техники. Поэтому применяются специальные этикетки, информирующие потенциальных покупателей о потреблении электроэнергии конкретным изделием.</a:t>
            </a:r>
            <a:endParaRPr lang="ru-RU"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582594"/>
          </a:xfrm>
        </p:spPr>
        <p:txBody>
          <a:bodyPr/>
          <a:lstStyle/>
          <a:p>
            <a:r>
              <a:rPr lang="ru-RU" dirty="0" smtClean="0"/>
              <a:t>Манипуляционные знаки</a:t>
            </a:r>
            <a:endParaRPr lang="ru-RU" dirty="0"/>
          </a:p>
        </p:txBody>
      </p:sp>
      <p:sp>
        <p:nvSpPr>
          <p:cNvPr id="3" name="Содержимое 2"/>
          <p:cNvSpPr>
            <a:spLocks noGrp="1"/>
          </p:cNvSpPr>
          <p:nvPr>
            <p:ph sz="quarter" idx="1"/>
          </p:nvPr>
        </p:nvSpPr>
        <p:spPr>
          <a:xfrm>
            <a:off x="457200" y="928670"/>
            <a:ext cx="7467600" cy="5545282"/>
          </a:xfrm>
        </p:spPr>
        <p:txBody>
          <a:bodyPr>
            <a:normAutofit/>
          </a:bodyPr>
          <a:lstStyle/>
          <a:p>
            <a:r>
              <a:rPr lang="ru-RU" dirty="0" smtClean="0"/>
              <a:t>Манипуляционные знаки — </a:t>
            </a:r>
            <a:r>
              <a:rPr lang="ru-RU" dirty="0" err="1" smtClean="0"/>
              <a:t>знаки</a:t>
            </a:r>
            <a:r>
              <a:rPr lang="ru-RU" dirty="0" smtClean="0"/>
              <a:t>, предназначенные для информации о способах обращения с товарами.</a:t>
            </a:r>
          </a:p>
          <a:p>
            <a:r>
              <a:rPr lang="ru-RU" dirty="0" smtClean="0"/>
              <a:t>До сих пор манипуляционные знаки считались указателями способов обращения с грузами и наносились в основном на транспортную тару. Их символика, наименование, назначение регламентируются ГОСТ 14192-77 «Маркировка грузов».</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7467600" cy="796908"/>
          </a:xfrm>
        </p:spPr>
        <p:txBody>
          <a:bodyPr>
            <a:normAutofit fontScale="90000"/>
          </a:bodyPr>
          <a:lstStyle/>
          <a:p>
            <a:r>
              <a:rPr lang="ru-RU" dirty="0" smtClean="0"/>
              <a:t>Предупредительные знаки.</a:t>
            </a:r>
            <a:br>
              <a:rPr lang="ru-RU" dirty="0" smtClean="0"/>
            </a:br>
            <a:endParaRPr lang="ru-RU" dirty="0"/>
          </a:p>
        </p:txBody>
      </p:sp>
      <p:sp>
        <p:nvSpPr>
          <p:cNvPr id="3" name="Содержимое 2"/>
          <p:cNvSpPr>
            <a:spLocks noGrp="1"/>
          </p:cNvSpPr>
          <p:nvPr>
            <p:ph sz="quarter" idx="1"/>
          </p:nvPr>
        </p:nvSpPr>
        <p:spPr>
          <a:xfrm>
            <a:off x="457200" y="642918"/>
            <a:ext cx="7467600" cy="5929354"/>
          </a:xfrm>
        </p:spPr>
        <p:txBody>
          <a:bodyPr>
            <a:normAutofit fontScale="47500" lnSpcReduction="20000"/>
          </a:bodyPr>
          <a:lstStyle/>
          <a:p>
            <a:pPr>
              <a:buNone/>
            </a:pPr>
            <a:r>
              <a:rPr lang="ru-RU" dirty="0" smtClean="0"/>
              <a:t>Предупредительные знаки — </a:t>
            </a:r>
            <a:r>
              <a:rPr lang="ru-RU" dirty="0" err="1" smtClean="0"/>
              <a:t>знаки</a:t>
            </a:r>
            <a:r>
              <a:rPr lang="ru-RU" dirty="0" smtClean="0"/>
              <a:t>, предназначенные для обеспечения безопасности потребителя и окружающей среды при эксплуатации потенциально опасных товаров путем предупреждения об опасности или указания на действия по предупреждению опасности.</a:t>
            </a:r>
          </a:p>
          <a:p>
            <a:r>
              <a:rPr lang="ru-RU" dirty="0" smtClean="0"/>
              <a:t>Предупредительные знаки подразделяют на два вида:</a:t>
            </a:r>
          </a:p>
          <a:p>
            <a:r>
              <a:rPr lang="ru-RU" dirty="0" smtClean="0"/>
              <a:t>предупреждающие об опасности;</a:t>
            </a:r>
          </a:p>
          <a:p>
            <a:r>
              <a:rPr lang="ru-RU" dirty="0" smtClean="0"/>
              <a:t>предупреждающие о действиях по безопасному использованию.</a:t>
            </a:r>
          </a:p>
          <a:p>
            <a:r>
              <a:rPr lang="ru-RU" dirty="0" smtClean="0"/>
              <a:t>В соответствии с международными требованиями по классификации и маркировке опасных веществ и материалов, разработанными органами ООН и Международной организации труда (МОТ), каждому виду предупредительных знаков свойствен определенный символ, состоящий из литеры «R» — для знаков, предупреждающих об опасности, или «S» — для знаков, предупреждающих о действиях для </a:t>
            </a:r>
            <a:r>
              <a:rPr lang="ru-RU" dirty="0" err="1" smtClean="0"/>
              <a:t>избежания</a:t>
            </a:r>
            <a:r>
              <a:rPr lang="ru-RU" dirty="0" smtClean="0"/>
              <a:t> опасности, и двузначного номера-кода, указывающего на конкретную опасность. Например, R-12 — чрезвычайно опасно, R-34 — вызывает ожоги.</a:t>
            </a:r>
          </a:p>
          <a:p>
            <a:r>
              <a:rPr lang="ru-RU" dirty="0" smtClean="0"/>
              <a:t>Предупредительные знаки дополняются символическим изображением опасности. Указанные информационные знаки являются частью предупредительной маркировки, которая должна обращать внимание пользователей опасных товаров на их свойства. Целью предупредительной маркировки является информирование о последствиях вредного воздействия опасных товаров, указание способов и средств защиты, обеспечивающих безопасное обращение с ними. Предупредительная маркировка может содержать также информацию о мерах первой помощи при нежелательном контакте с опасным товаром, который может нанести ущерб здоровью потребителя. Выпуск и реализация опасных товаров без соответствующей маркировки запрещаются.</a:t>
            </a:r>
          </a:p>
          <a:p>
            <a:r>
              <a:rPr lang="ru-RU" dirty="0" smtClean="0"/>
              <a:t>К опасным товарам относятся: взрывчатые, огнеопасные, ядовитые, едкие (разъедающие), инфекционные, радиоактивные вещества, окислители, а также вредные вещества, оказывающие канцерогенное, мутагенное, </a:t>
            </a:r>
            <a:r>
              <a:rPr lang="ru-RU" dirty="0" err="1" smtClean="0"/>
              <a:t>терато-генное</a:t>
            </a:r>
            <a:r>
              <a:rPr lang="ru-RU" dirty="0" smtClean="0"/>
              <a:t>, </a:t>
            </a:r>
            <a:r>
              <a:rPr lang="ru-RU" dirty="0" err="1" smtClean="0"/>
              <a:t>ингибитизирующее</a:t>
            </a:r>
            <a:r>
              <a:rPr lang="ru-RU" dirty="0" smtClean="0"/>
              <a:t> воздействия, влияющие на репродуктивную функцию. Если говорить о потребительских товарах, то наибольшее количество опасных веществ содержат товары бытовой химии. Для них предупредительная маркировка обязательна. Предупредительная маркировка должна включать:</a:t>
            </a:r>
          </a:p>
          <a:p>
            <a:r>
              <a:rPr lang="ru-RU" dirty="0" smtClean="0"/>
              <a:t>наименование опасного вещества, включая торговую марку и общепризнанные синонимы;</a:t>
            </a:r>
          </a:p>
          <a:p>
            <a:r>
              <a:rPr lang="ru-RU" dirty="0" smtClean="0"/>
              <a:t>серийный номер ООН и классификационный шифр веществ по ГОСТ 19433-88;</a:t>
            </a:r>
          </a:p>
          <a:p>
            <a:r>
              <a:rPr lang="ru-RU" dirty="0" smtClean="0"/>
              <a:t>символы опасности;</a:t>
            </a:r>
          </a:p>
          <a:p>
            <a:r>
              <a:rPr lang="ru-RU" dirty="0" smtClean="0"/>
              <a:t>сигнальное слово, выделяемое жирным шрифтом и используемое в зависимости от степени опасности:</a:t>
            </a:r>
          </a:p>
          <a:p>
            <a:pPr>
              <a:buNone/>
            </a:pPr>
            <a:r>
              <a:rPr lang="ru-RU" dirty="0" smtClean="0"/>
              <a:t>«ОПАСНО!» — для привлечения внимания к большей степени риска, характеризуемой высокой вероятностью смерти или тяжелых повреждений;</a:t>
            </a:r>
          </a:p>
          <a:p>
            <a:pPr>
              <a:buNone/>
            </a:pPr>
            <a:r>
              <a:rPr lang="ru-RU" dirty="0" smtClean="0"/>
              <a:t>«ОСТОРОЖНО!» — для привлечения внимания к средней степени риска и потенциальной угрозе нанесения ущерба здоровью людей и окружающей среде.</a:t>
            </a:r>
          </a:p>
          <a:p>
            <a:pPr>
              <a:buNone/>
            </a:pPr>
            <a:r>
              <a:rPr lang="ru-RU" dirty="0" smtClean="0"/>
              <a:t>Символы опасности должны сопровождаться надписями, характеризующими вид опасности. Они выполняются черным цветом на оранжевом или желтом фоне.</a:t>
            </a:r>
            <a:endParaRPr lang="ru-RU"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Экологические знаки.</a:t>
            </a:r>
            <a:br>
              <a:rPr lang="ru-RU" dirty="0" smtClean="0"/>
            </a:br>
            <a:endParaRPr lang="ru-RU" dirty="0"/>
          </a:p>
        </p:txBody>
      </p:sp>
      <p:sp>
        <p:nvSpPr>
          <p:cNvPr id="3" name="Содержимое 2"/>
          <p:cNvSpPr>
            <a:spLocks noGrp="1"/>
          </p:cNvSpPr>
          <p:nvPr>
            <p:ph sz="quarter" idx="1"/>
          </p:nvPr>
        </p:nvSpPr>
        <p:spPr>
          <a:xfrm>
            <a:off x="457200" y="928670"/>
            <a:ext cx="7467600" cy="5715040"/>
          </a:xfrm>
        </p:spPr>
        <p:txBody>
          <a:bodyPr>
            <a:normAutofit fontScale="62500" lnSpcReduction="20000"/>
          </a:bodyPr>
          <a:lstStyle/>
          <a:p>
            <a:r>
              <a:rPr lang="ru-RU" dirty="0" smtClean="0"/>
              <a:t>Одной из наиболее актуальных проблем современности являются охрана окружающей среды и обеспечение безопасности человека. Пути ее решения многообразны. Один из них — информирование потребителей с помощью экологических знаков. Экологические знаки (</a:t>
            </a:r>
            <a:r>
              <a:rPr lang="ru-RU" dirty="0" err="1" smtClean="0"/>
              <a:t>эко-знаки</a:t>
            </a:r>
            <a:r>
              <a:rPr lang="ru-RU" dirty="0" smtClean="0"/>
              <a:t>) предназначены для информации об экологической чистоте потребительских товаров или экологически безопасных способах их эксплуатации, использования или утилизации. Группу </a:t>
            </a:r>
            <a:r>
              <a:rPr lang="ru-RU" dirty="0" err="1" smtClean="0"/>
              <a:t>эко-знаков</a:t>
            </a:r>
            <a:r>
              <a:rPr lang="ru-RU" dirty="0" smtClean="0"/>
              <a:t> подразделяют на три подгруппы:</a:t>
            </a:r>
          </a:p>
          <a:p>
            <a:r>
              <a:rPr lang="ru-RU" dirty="0" smtClean="0"/>
              <a:t>знаки, информирующие об экологической чистоте товара или безопасности для окружающей среды;</a:t>
            </a:r>
          </a:p>
          <a:p>
            <a:r>
              <a:rPr lang="ru-RU" dirty="0" smtClean="0"/>
              <a:t>знаки, информирующие об экологически чистых способах производства или утилизации товаров или упаковки;</a:t>
            </a:r>
          </a:p>
          <a:p>
            <a:r>
              <a:rPr lang="ru-RU" dirty="0" smtClean="0"/>
              <a:t>знаки, информирующие об опасности продукции для окружающей среды.</a:t>
            </a:r>
          </a:p>
          <a:p>
            <a:endParaRPr lang="ru-RU" dirty="0" smtClean="0"/>
          </a:p>
          <a:p>
            <a:r>
              <a:rPr lang="ru-RU" dirty="0" smtClean="0"/>
              <a:t>Экологические знаки довольно часто встречаются на импортных товарах, но в последнее время некоторые транснациональные знаки стали использовать и российские изготовители, так как в России пока еще не разработаны национальные экологические знаки.</a:t>
            </a:r>
          </a:p>
          <a:p>
            <a:r>
              <a:rPr lang="ru-RU" dirty="0" err="1" smtClean="0"/>
              <a:t>Эко-знаки</a:t>
            </a:r>
            <a:r>
              <a:rPr lang="ru-RU" dirty="0" smtClean="0"/>
              <a:t> первой подгруппы информируют о безопасности продукта или отдельных его свойств для жизни, здоровья, имущества потребителей и окружающей среды. К этой подгруппе относятся такие </a:t>
            </a:r>
            <a:r>
              <a:rPr lang="ru-RU" dirty="0" err="1" smtClean="0"/>
              <a:t>эко-знаки</a:t>
            </a:r>
            <a:r>
              <a:rPr lang="ru-RU" dirty="0" smtClean="0"/>
              <a:t>, как «Белый лебедь», принятый в скандинавских странах, «</a:t>
            </a:r>
            <a:r>
              <a:rPr lang="ru-RU" dirty="0" err="1" smtClean="0"/>
              <a:t>Голубой</a:t>
            </a:r>
            <a:r>
              <a:rPr lang="ru-RU" dirty="0" smtClean="0"/>
              <a:t> ангел», принятый в Германии. </a:t>
            </a:r>
            <a:r>
              <a:rPr lang="ru-RU" dirty="0" err="1" smtClean="0"/>
              <a:t>Эко-знак</a:t>
            </a:r>
            <a:r>
              <a:rPr lang="ru-RU" dirty="0" smtClean="0"/>
              <a:t> японской ассоциации по охране окружающей среды информирует о том, что данное изделие в наименьшей степени загрязняет и разрушает окружающую среду. Этим знаком могут быть маркированы любые японские товары, в том числе аэрозоли, </a:t>
            </a:r>
            <a:r>
              <a:rPr lang="ru-RU" dirty="0" err="1" smtClean="0"/>
              <a:t>озоноразрушающие</a:t>
            </a:r>
            <a:r>
              <a:rPr lang="ru-RU" dirty="0" smtClean="0"/>
              <a:t> вещества. В ряде стран применяется </a:t>
            </a:r>
            <a:r>
              <a:rPr lang="ru-RU" dirty="0" err="1" smtClean="0"/>
              <a:t>эко-знак</a:t>
            </a:r>
            <a:r>
              <a:rPr lang="ru-RU" dirty="0" smtClean="0"/>
              <a:t>, информирующий о безопасности холодильного оборудования для озонового слоя.</a:t>
            </a:r>
            <a:endParaRPr lang="ru-RU"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
          </p:nvPr>
        </p:nvSpPr>
        <p:spPr>
          <a:xfrm>
            <a:off x="457200" y="357166"/>
            <a:ext cx="7467600" cy="6116786"/>
          </a:xfrm>
        </p:spPr>
        <p:txBody>
          <a:bodyPr>
            <a:normAutofit fontScale="55000" lnSpcReduction="20000"/>
          </a:bodyPr>
          <a:lstStyle/>
          <a:p>
            <a:r>
              <a:rPr lang="ru-RU" dirty="0" err="1" smtClean="0"/>
              <a:t>Эко-знаки</a:t>
            </a:r>
            <a:r>
              <a:rPr lang="ru-RU" dirty="0" smtClean="0"/>
              <a:t> второй подгруппы предназначены для информации о способах, предотвращающих загрязнение окружающей среды. Это могут быть указания на то, что данные товары или упаковка получены из вторичного сырья.</a:t>
            </a:r>
          </a:p>
          <a:p>
            <a:r>
              <a:rPr lang="ru-RU" dirty="0" smtClean="0"/>
              <a:t>американский знак называется «</a:t>
            </a:r>
            <a:r>
              <a:rPr lang="ru-RU" dirty="0" err="1" smtClean="0"/>
              <a:t>ресайклинг</a:t>
            </a:r>
            <a:r>
              <a:rPr lang="ru-RU" dirty="0" smtClean="0"/>
              <a:t>». Им обозначают товары или упаковку, изготовленные из вторичного сырья (например, из полимеров), а также поддающиеся повторному использованию.</a:t>
            </a:r>
          </a:p>
          <a:p>
            <a:endParaRPr lang="ru-RU" dirty="0" smtClean="0"/>
          </a:p>
          <a:p>
            <a:endParaRPr lang="ru-RU" dirty="0" smtClean="0"/>
          </a:p>
          <a:p>
            <a:endParaRPr lang="ru-RU" dirty="0" smtClean="0"/>
          </a:p>
          <a:p>
            <a:endParaRPr lang="ru-RU" dirty="0" smtClean="0"/>
          </a:p>
          <a:p>
            <a:r>
              <a:rPr lang="ru-RU" dirty="0" err="1" smtClean="0"/>
              <a:t>Эко-знаки</a:t>
            </a:r>
            <a:r>
              <a:rPr lang="ru-RU" dirty="0" smtClean="0"/>
              <a:t> этой подгруппы могут содержать призывы не загрязнять окружающую среду упаковкой (2), сдавать ее на вторичную переработку или складывать в специальные мусоросборники.</a:t>
            </a:r>
          </a:p>
          <a:p>
            <a:endParaRPr lang="ru-RU" dirty="0" smtClean="0"/>
          </a:p>
          <a:p>
            <a:endParaRPr lang="ru-RU" dirty="0" smtClean="0"/>
          </a:p>
          <a:p>
            <a:endParaRPr lang="ru-RU" dirty="0" smtClean="0"/>
          </a:p>
          <a:p>
            <a:r>
              <a:rPr lang="ru-RU" dirty="0" smtClean="0"/>
              <a:t>Одним из наиболее распространенных </a:t>
            </a:r>
            <a:r>
              <a:rPr lang="ru-RU" dirty="0" err="1" smtClean="0"/>
              <a:t>эко-знаков</a:t>
            </a:r>
            <a:r>
              <a:rPr lang="ru-RU" dirty="0" smtClean="0"/>
              <a:t>, приобретающих в последнее время характер транснациональных, является немецкий знак «Зеленая точка» («</a:t>
            </a:r>
            <a:r>
              <a:rPr lang="ru-RU" dirty="0" err="1" smtClean="0"/>
              <a:t>Der</a:t>
            </a:r>
            <a:r>
              <a:rPr lang="ru-RU" dirty="0" smtClean="0"/>
              <a:t> </a:t>
            </a:r>
            <a:r>
              <a:rPr lang="ru-RU" dirty="0" err="1" smtClean="0"/>
              <a:t>grune</a:t>
            </a:r>
            <a:r>
              <a:rPr lang="ru-RU" dirty="0" smtClean="0"/>
              <a:t> </a:t>
            </a:r>
            <a:r>
              <a:rPr lang="ru-RU" dirty="0" err="1" smtClean="0"/>
              <a:t>Punkt</a:t>
            </a:r>
            <a:r>
              <a:rPr lang="ru-RU" dirty="0" smtClean="0"/>
              <a:t>» — 3). Впервые этот знак начали применять в Германии после принятия нового законодательства об утилизации и вторичном использовании упаковки. «Зеленая точка» размещается на упаковке и обозначает, что:</a:t>
            </a:r>
          </a:p>
          <a:p>
            <a:r>
              <a:rPr lang="ru-RU" dirty="0" smtClean="0"/>
              <a:t>на нее распространяется гарантия возврата, приема и вторичной переработки маркированного упаковочного материала;</a:t>
            </a:r>
          </a:p>
          <a:p>
            <a:r>
              <a:rPr lang="ru-RU" dirty="0" smtClean="0"/>
              <a:t>производитель или продавец маркированного товара подписали с фирмой DSD, разработавшей этот знак, контракт на использование знака «Зеленая точка» и вносят соответствующую лицензионную плату;</a:t>
            </a:r>
          </a:p>
          <a:p>
            <a:r>
              <a:rPr lang="ru-RU" dirty="0" smtClean="0"/>
              <a:t>после использования маркированная знаком упаковка является собственностью одной из организаций, действующих в рамках DSD.</a:t>
            </a:r>
          </a:p>
          <a:p>
            <a:endParaRPr lang="ru-RU" dirty="0"/>
          </a:p>
        </p:txBody>
      </p:sp>
      <p:pic>
        <p:nvPicPr>
          <p:cNvPr id="77828" name="Picture 4"/>
          <p:cNvPicPr>
            <a:picLocks noChangeAspect="1" noChangeArrowheads="1"/>
          </p:cNvPicPr>
          <p:nvPr/>
        </p:nvPicPr>
        <p:blipFill>
          <a:blip r:embed="rId2"/>
          <a:srcRect/>
          <a:stretch>
            <a:fillRect/>
          </a:stretch>
        </p:blipFill>
        <p:spPr bwMode="auto">
          <a:xfrm>
            <a:off x="642910" y="1500174"/>
            <a:ext cx="933450" cy="838200"/>
          </a:xfrm>
          <a:prstGeom prst="rect">
            <a:avLst/>
          </a:prstGeom>
          <a:noFill/>
          <a:ln w="9525">
            <a:noFill/>
            <a:miter lim="800000"/>
            <a:headEnd/>
            <a:tailEnd/>
          </a:ln>
          <a:effectLst/>
        </p:spPr>
      </p:pic>
      <p:pic>
        <p:nvPicPr>
          <p:cNvPr id="77829" name="Picture 5"/>
          <p:cNvPicPr>
            <a:picLocks noChangeAspect="1" noChangeArrowheads="1"/>
          </p:cNvPicPr>
          <p:nvPr/>
        </p:nvPicPr>
        <p:blipFill>
          <a:blip r:embed="rId3"/>
          <a:srcRect/>
          <a:stretch>
            <a:fillRect/>
          </a:stretch>
        </p:blipFill>
        <p:spPr bwMode="auto">
          <a:xfrm>
            <a:off x="2357422" y="2786058"/>
            <a:ext cx="1438275" cy="838200"/>
          </a:xfrm>
          <a:prstGeom prst="rect">
            <a:avLst/>
          </a:prstGeom>
          <a:noFill/>
          <a:ln w="9525">
            <a:noFill/>
            <a:miter lim="800000"/>
            <a:headEnd/>
            <a:tailEnd/>
          </a:ln>
          <a:effectLst/>
        </p:spPr>
      </p:pic>
      <p:pic>
        <p:nvPicPr>
          <p:cNvPr id="77831" name="Picture 7"/>
          <p:cNvPicPr>
            <a:picLocks noChangeAspect="1" noChangeArrowheads="1"/>
          </p:cNvPicPr>
          <p:nvPr/>
        </p:nvPicPr>
        <p:blipFill>
          <a:blip r:embed="rId4"/>
          <a:srcRect/>
          <a:stretch>
            <a:fillRect/>
          </a:stretch>
        </p:blipFill>
        <p:spPr bwMode="auto">
          <a:xfrm>
            <a:off x="4643438" y="5715016"/>
            <a:ext cx="1066800" cy="857250"/>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723</TotalTime>
  <Words>2903</Words>
  <Application>Microsoft Office PowerPoint</Application>
  <PresentationFormat>Экран (4:3)</PresentationFormat>
  <Paragraphs>206</Paragraphs>
  <Slides>28</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28</vt:i4>
      </vt:variant>
    </vt:vector>
  </HeadingPairs>
  <TitlesOfParts>
    <vt:vector size="29" baseType="lpstr">
      <vt:lpstr>Эркер</vt:lpstr>
      <vt:lpstr>Информационные знаки  </vt:lpstr>
      <vt:lpstr>  Группы информационных знаков:</vt:lpstr>
      <vt:lpstr>товарные знаки </vt:lpstr>
      <vt:lpstr>товарные знаки </vt:lpstr>
      <vt:lpstr>Классификация товарных знаков</vt:lpstr>
      <vt:lpstr>товарные знаки </vt:lpstr>
      <vt:lpstr>товарные знаки </vt:lpstr>
      <vt:lpstr>товарные знаки </vt:lpstr>
      <vt:lpstr>товарные знаки </vt:lpstr>
      <vt:lpstr>товарные знаки </vt:lpstr>
      <vt:lpstr>знаки наименования мест происхождения товара </vt:lpstr>
      <vt:lpstr>Презентация PowerPoint</vt:lpstr>
      <vt:lpstr>Презентация PowerPoint</vt:lpstr>
      <vt:lpstr>Презентация PowerPoint</vt:lpstr>
      <vt:lpstr>Знаки соответствия или качества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Знак соответствия БелСТ. Республика Беларусь. </vt:lpstr>
      <vt:lpstr>Размерные знаки</vt:lpstr>
      <vt:lpstr>Эксплуатационные знаки</vt:lpstr>
      <vt:lpstr>Манипуляционные знаки</vt:lpstr>
      <vt:lpstr>Предупредительные знаки. </vt:lpstr>
      <vt:lpstr>Экологические знаки. </vt:lpstr>
      <vt:lpstr>Презентация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Информационные знаки</dc:title>
  <dc:creator>Жанна</dc:creator>
  <cp:lastModifiedBy>User</cp:lastModifiedBy>
  <cp:revision>60</cp:revision>
  <dcterms:created xsi:type="dcterms:W3CDTF">2010-05-16T06:27:04Z</dcterms:created>
  <dcterms:modified xsi:type="dcterms:W3CDTF">2019-12-04T11:15:46Z</dcterms:modified>
</cp:coreProperties>
</file>